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3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714" r:id="rId5"/>
    <p:sldMasterId id="2147483780" r:id="rId6"/>
    <p:sldMasterId id="2147483833" r:id="rId7"/>
  </p:sldMasterIdLst>
  <p:notesMasterIdLst>
    <p:notesMasterId r:id="rId13"/>
  </p:notesMasterIdLst>
  <p:handoutMasterIdLst>
    <p:handoutMasterId r:id="rId14"/>
  </p:handoutMasterIdLst>
  <p:sldIdLst>
    <p:sldId id="4525" r:id="rId8"/>
    <p:sldId id="4689" r:id="rId9"/>
    <p:sldId id="4693" r:id="rId10"/>
    <p:sldId id="4692" r:id="rId11"/>
    <p:sldId id="459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ódulo de Risco" id="{8BE72AF9-6588-41A5-BD5D-1415A04D809F}">
          <p14:sldIdLst>
            <p14:sldId id="4525"/>
            <p14:sldId id="4689"/>
            <p14:sldId id="4693"/>
            <p14:sldId id="4692"/>
            <p14:sldId id="459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BA96AC-5D70-4D9A-6047-085EDA63FB19}" name="Raphael Straub de Souza" initials="RSdS" userId="S::rsouza@bvmf.com.br::6f930132-20a0-40ff-af1b-d73ca07a42d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0F5FE"/>
    <a:srgbClr val="5AA5FF"/>
    <a:srgbClr val="69E1F5"/>
    <a:srgbClr val="F6A733"/>
    <a:srgbClr val="55C4F4"/>
    <a:srgbClr val="001460"/>
    <a:srgbClr val="4A4E57"/>
    <a:srgbClr val="F0F5FD"/>
    <a:srgbClr val="1E23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1A63A5-12D8-4EA8-A3C6-816347F8C9B2}" v="40" dt="2024-11-25T18:18:34.7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1" autoAdjust="0"/>
    <p:restoredTop sz="93184" autoAdjust="0"/>
  </p:normalViewPr>
  <p:slideViewPr>
    <p:cSldViewPr snapToGrid="0" snapToObjects="1" showGuides="1">
      <p:cViewPr varScale="1">
        <p:scale>
          <a:sx n="104" d="100"/>
          <a:sy n="104" d="100"/>
        </p:scale>
        <p:origin x="1314" y="132"/>
      </p:cViewPr>
      <p:guideLst/>
    </p:cSldViewPr>
  </p:slideViewPr>
  <p:outlineViewPr>
    <p:cViewPr>
      <p:scale>
        <a:sx n="33" d="100"/>
        <a:sy n="33" d="100"/>
      </p:scale>
      <p:origin x="0" y="-853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02DD765-1A42-BF40-85D3-D9F8E47CF35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0F195F-74B6-5C43-9F2B-06D70D2A133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A104F-31CF-D743-B111-E1AA132C7C37}" type="datetimeFigureOut">
              <a:rPr lang="pt-BR" smtClean="0"/>
              <a:t>12/02/2025</a:t>
            </a:fld>
            <a:endParaRPr lang="pt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8A055D-8ED4-DB4D-BA67-88549366F07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CB3497-2279-5946-ADDF-D7F3FBDA2CF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555813-7CA9-2549-8EA2-CEF552D593E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92346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AE22E-8041-144A-8E15-620BB82C6571}" type="datetimeFigureOut">
              <a:rPr lang="pt-BR" smtClean="0"/>
              <a:t>12/02/2025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594ACF-5C63-374B-A977-FAD6135989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717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594ACF-5C63-374B-A977-FAD6135989B7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4418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2AA104-4996-32F5-AFBF-5250FC23E2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144FA62-4385-C5C2-3643-20FEABBD72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E83AEB3B-BD4F-C7FA-C197-66BFB97A36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6530811-E733-54F9-7518-B21A8DB8D0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594ACF-5C63-374B-A977-FAD6135989B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322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sv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svg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sv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sv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sv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sv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sv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svg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2.svg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2.sv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2.sv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2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2.svg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2.svg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7E382F7-C9E0-4942-9ADE-BC4767C07D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8BADCD0C-13D8-6941-821D-72D89A216C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E53081B8-BFD0-0B4C-B63F-E39C9AA68C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C4BE914-904C-3147-B901-8FCB50F02D03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Placeholder 21">
            <a:extLst>
              <a:ext uri="{FF2B5EF4-FFF2-40B4-BE49-F238E27FC236}">
                <a16:creationId xmlns:a16="http://schemas.microsoft.com/office/drawing/2014/main" id="{E90CDB51-70EA-8B45-B270-C29916CD95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62" name="Text Placeholder 21">
            <a:extLst>
              <a:ext uri="{FF2B5EF4-FFF2-40B4-BE49-F238E27FC236}">
                <a16:creationId xmlns:a16="http://schemas.microsoft.com/office/drawing/2014/main" id="{3DD61868-42B2-134B-A066-7201BDC5F7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23998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CA5D0E80-DE93-4042-BEF6-A1AD0F7EE3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08312" y="1436861"/>
            <a:ext cx="3815734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1F307F0-DBF1-C04B-B68D-BEF5E6049D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40AF430-EC9D-5149-8F38-24221E8F427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32064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em Branc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3417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3F30BBB-5D9A-7649-8685-054CD7E95A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CA5D0E80-DE93-4042-BEF6-A1AD0F7EE3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08312" y="1436861"/>
            <a:ext cx="3815734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 </a:t>
            </a:r>
            <a:r>
              <a:rPr lang="en-US" dirty="0" err="1"/>
              <a:t>seção</a:t>
            </a:r>
            <a:endParaRPr lang="en-US" dirty="0"/>
          </a:p>
          <a:p>
            <a:pPr lvl="1"/>
            <a:r>
              <a:rPr lang="en-US" dirty="0" err="1"/>
              <a:t>Subtítulo</a:t>
            </a:r>
            <a:r>
              <a:rPr lang="en-US" dirty="0"/>
              <a:t> da </a:t>
            </a:r>
            <a:r>
              <a:rPr lang="en-US" dirty="0" err="1"/>
              <a:t>seção</a:t>
            </a:r>
            <a:r>
              <a:rPr lang="en-US" dirty="0"/>
              <a:t> 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1F307F0-DBF1-C04B-B68D-BEF5E6049D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40AF430-EC9D-5149-8F38-24221E8F427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1096B4D-8A87-DD4B-AE48-F7CF606729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6328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2F30DB44-47C8-8E4E-8F90-608A60B2ED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3CF2EEC4-CAC4-C94F-995B-EE334B9A9CA4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 Placeholder 21">
            <a:extLst>
              <a:ext uri="{FF2B5EF4-FFF2-40B4-BE49-F238E27FC236}">
                <a16:creationId xmlns:a16="http://schemas.microsoft.com/office/drawing/2014/main" id="{514617E3-89F9-274C-9CA6-F051CE8AAD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 </a:t>
            </a:r>
            <a:r>
              <a:rPr lang="en-US" dirty="0" err="1"/>
              <a:t>seção</a:t>
            </a:r>
            <a:endParaRPr lang="en-US" dirty="0"/>
          </a:p>
          <a:p>
            <a:pPr lvl="1"/>
            <a:r>
              <a:rPr lang="en-US" dirty="0" err="1"/>
              <a:t>Subtítulo</a:t>
            </a:r>
            <a:r>
              <a:rPr lang="en-US" dirty="0"/>
              <a:t> da </a:t>
            </a:r>
            <a:r>
              <a:rPr lang="en-US" dirty="0" err="1"/>
              <a:t>seção</a:t>
            </a:r>
            <a:r>
              <a:rPr lang="en-US" dirty="0"/>
              <a:t> 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83D50898-37D6-CE4B-86DD-FBE7C49FA19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F5CD3C7-185A-E249-A1D9-A8CB002D7BCF}"/>
              </a:ext>
            </a:extLst>
          </p:cNvPr>
          <p:cNvSpPr/>
          <p:nvPr userDrawn="1"/>
        </p:nvSpPr>
        <p:spPr>
          <a:xfrm>
            <a:off x="9083124" y="1078263"/>
            <a:ext cx="3108876" cy="505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B2A959D1-486B-0642-8AE5-EF36E96EF1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460476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12CD715-552C-B048-862B-CD3ED88182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994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+ Imag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006478C7-B3DB-3B4C-A7AE-7B69087FF5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E50540C-AD0A-AA46-A493-869AD7FFDD25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6C6B9779-E705-9245-BE75-AF4E546BC8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83125" y="1078262"/>
            <a:ext cx="3108876" cy="5059868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3ED90FA8-E745-3744-8DEC-EDDDF5EE2A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35" name="Text Placeholder 21">
            <a:extLst>
              <a:ext uri="{FF2B5EF4-FFF2-40B4-BE49-F238E27FC236}">
                <a16:creationId xmlns:a16="http://schemas.microsoft.com/office/drawing/2014/main" id="{0D1672A8-3DDC-434F-95DA-292CD0F60D4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 </a:t>
            </a:r>
            <a:r>
              <a:rPr lang="en-US" dirty="0" err="1"/>
              <a:t>seção</a:t>
            </a:r>
            <a:endParaRPr lang="en-US" dirty="0"/>
          </a:p>
          <a:p>
            <a:pPr lvl="1"/>
            <a:r>
              <a:rPr lang="en-US" dirty="0" err="1"/>
              <a:t>Subtítulo</a:t>
            </a:r>
            <a:r>
              <a:rPr lang="en-US" dirty="0"/>
              <a:t> da </a:t>
            </a:r>
            <a:r>
              <a:rPr lang="en-US" dirty="0" err="1"/>
              <a:t>seção</a:t>
            </a:r>
            <a:r>
              <a:rPr lang="en-US" dirty="0"/>
              <a:t>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4998328-395B-B54D-B712-850186CF956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3222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3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1408D81-DCAB-4942-A5B0-D27434896E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255F48E8-6436-034B-8F64-7173A32A7D2B}"/>
              </a:ext>
            </a:extLst>
          </p:cNvPr>
          <p:cNvSpPr/>
          <p:nvPr userDrawn="1"/>
        </p:nvSpPr>
        <p:spPr>
          <a:xfrm>
            <a:off x="6095999" y="1078263"/>
            <a:ext cx="4991301" cy="505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B5EFFD3-FA89-044B-A861-2C7D41E21ACF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1511A93A-B173-574C-9569-419311A0694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95F3CE25-B7AD-0642-AE34-2D3159FE9D8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48" name="Text Placeholder 21">
            <a:extLst>
              <a:ext uri="{FF2B5EF4-FFF2-40B4-BE49-F238E27FC236}">
                <a16:creationId xmlns:a16="http://schemas.microsoft.com/office/drawing/2014/main" id="{776BA9ED-F8E9-1845-8BA4-05EEC88BAB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 </a:t>
            </a:r>
            <a:r>
              <a:rPr lang="en-US" dirty="0" err="1"/>
              <a:t>seção</a:t>
            </a:r>
            <a:endParaRPr lang="en-US" dirty="0"/>
          </a:p>
          <a:p>
            <a:pPr lvl="1"/>
            <a:r>
              <a:rPr lang="en-US" dirty="0" err="1"/>
              <a:t>Subtítulo</a:t>
            </a:r>
            <a:r>
              <a:rPr lang="en-US" dirty="0"/>
              <a:t> da </a:t>
            </a:r>
            <a:r>
              <a:rPr lang="en-US" dirty="0" err="1"/>
              <a:t>seção</a:t>
            </a:r>
            <a:r>
              <a:rPr lang="en-US" dirty="0"/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7AE57F8-888F-FD4B-8EF2-25F0037BF8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6144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>
            <a:extLst>
              <a:ext uri="{FF2B5EF4-FFF2-40B4-BE49-F238E27FC236}">
                <a16:creationId xmlns:a16="http://schemas.microsoft.com/office/drawing/2014/main" id="{CE17492E-930C-9043-8F7F-ADAA36397756}"/>
              </a:ext>
            </a:extLst>
          </p:cNvPr>
          <p:cNvSpPr/>
          <p:nvPr userDrawn="1"/>
        </p:nvSpPr>
        <p:spPr>
          <a:xfrm>
            <a:off x="6087008" y="-1"/>
            <a:ext cx="6104992" cy="6858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6C646359-1583-4E41-A7D4-65B60B9304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87" name="Text Placeholder 4">
            <a:extLst>
              <a:ext uri="{FF2B5EF4-FFF2-40B4-BE49-F238E27FC236}">
                <a16:creationId xmlns:a16="http://schemas.microsoft.com/office/drawing/2014/main" id="{3A10E2DE-4DE0-3540-85E2-91D11FF07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88" name="Text Placeholder 4">
            <a:extLst>
              <a:ext uri="{FF2B5EF4-FFF2-40B4-BE49-F238E27FC236}">
                <a16:creationId xmlns:a16="http://schemas.microsoft.com/office/drawing/2014/main" id="{736EE758-47DD-114D-95AF-CE18277B94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0C42F80-8E67-FE46-910E-22AA6C1C30F1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99B2B66-88C8-184A-B0B3-60347E1051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A784811-79F7-452C-997B-78406C6B139B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5564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A6971A50-D0CA-354B-A11D-48670AE1A4B9}"/>
              </a:ext>
            </a:extLst>
          </p:cNvPr>
          <p:cNvSpPr/>
          <p:nvPr userDrawn="1"/>
        </p:nvSpPr>
        <p:spPr>
          <a:xfrm>
            <a:off x="6087008" y="22578"/>
            <a:ext cx="6104992" cy="683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94D9B377-98FE-2C46-9AC4-623D00D2E7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BE5D99C0-F7E8-E24E-9A32-44EA7EE386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560F1BDF-47E9-0E4C-B4FB-97FFF44D9C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C9BB4A9-38F6-144A-BC4A-C5CAF9D4AFB6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CB918C86-6C14-0C40-85C7-2BFA581A2D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5079675-A369-4483-8B89-568BD5B06C94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0144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53932185-CDD1-7640-9B0D-2BB7A8BD621A}"/>
              </a:ext>
            </a:extLst>
          </p:cNvPr>
          <p:cNvSpPr/>
          <p:nvPr userDrawn="1"/>
        </p:nvSpPr>
        <p:spPr>
          <a:xfrm>
            <a:off x="6087008" y="0"/>
            <a:ext cx="6104992" cy="646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5C94E7F6-2C47-8D4B-888A-D4727DF6E7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02907AD8-F796-B545-9D13-B7F2E72BE0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D61FF8A-86FC-BF48-933E-FCC2D61D968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836C5FE-C23D-2342-80DA-E2747245061A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CF8758A5-D591-BB4E-8BFE-092E974AFC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124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15D5487-018C-314C-AF6A-FA9F6C79F3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14C82B8-3F86-B14F-ABAF-5769A31BDD23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768E1E33-843D-6D43-9B78-A392AD9254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6981" y="3144984"/>
            <a:ext cx="4903824" cy="3226783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75A72A54-6521-7948-869A-9B187424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F766A65C-93A3-5C4B-B2D7-0BE40094A9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4481B79B-D275-094F-A74E-F79A2F01A7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4"/>
            <a:ext cx="4903824" cy="3226783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Ut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</a:p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Ut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Duis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dolore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  <a:r>
              <a:rPr lang="en-US" dirty="0" err="1"/>
              <a:t>Excepteur</a:t>
            </a:r>
            <a:r>
              <a:rPr lang="en-US" dirty="0"/>
              <a:t> </a:t>
            </a:r>
            <a:r>
              <a:rPr lang="en-US" dirty="0" err="1"/>
              <a:t>sint</a:t>
            </a:r>
            <a:r>
              <a:rPr lang="en-US" dirty="0"/>
              <a:t> </a:t>
            </a:r>
            <a:r>
              <a:rPr lang="en-US" dirty="0" err="1"/>
              <a:t>occaecat</a:t>
            </a:r>
            <a:r>
              <a:rPr lang="en-US" dirty="0"/>
              <a:t> </a:t>
            </a:r>
            <a:r>
              <a:rPr lang="en-US" dirty="0" err="1"/>
              <a:t>cupidatat</a:t>
            </a:r>
            <a:r>
              <a:rPr lang="en-US" dirty="0"/>
              <a:t> non </a:t>
            </a:r>
            <a:r>
              <a:rPr lang="en-US" dirty="0" err="1"/>
              <a:t>proident</a:t>
            </a:r>
            <a:r>
              <a:rPr lang="en-US" dirty="0"/>
              <a:t>, sunt in culpa qui </a:t>
            </a:r>
            <a:r>
              <a:rPr lang="en-US" dirty="0" err="1"/>
              <a:t>officia</a:t>
            </a:r>
            <a:r>
              <a:rPr lang="en-US" dirty="0"/>
              <a:t> </a:t>
            </a:r>
            <a:r>
              <a:rPr lang="en-US" dirty="0" err="1"/>
              <a:t>deserunt</a:t>
            </a:r>
            <a:r>
              <a:rPr lang="en-US" dirty="0"/>
              <a:t> </a:t>
            </a:r>
            <a:r>
              <a:rPr lang="en-US" dirty="0" err="1"/>
              <a:t>mollit</a:t>
            </a:r>
            <a:r>
              <a:rPr lang="en-US" dirty="0"/>
              <a:t> </a:t>
            </a:r>
            <a:r>
              <a:rPr lang="en-US" dirty="0" err="1"/>
              <a:t>anim</a:t>
            </a:r>
            <a:r>
              <a:rPr lang="en-US" dirty="0"/>
              <a:t> id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laborum</a:t>
            </a:r>
            <a:r>
              <a:rPr lang="en-US" dirty="0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6880EEB2-2D17-F345-8614-FF47F8680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34BD5DD-D4EF-4946-86CB-AD4ADC80A13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9160B9A-DDB2-9B4B-A2C7-961CB8451BD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1147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Coluna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6DF66EF7-97C1-4042-B0FB-83B720BFB0CA}"/>
              </a:ext>
            </a:extLst>
          </p:cNvPr>
          <p:cNvSpPr/>
          <p:nvPr userDrawn="1"/>
        </p:nvSpPr>
        <p:spPr>
          <a:xfrm>
            <a:off x="6087008" y="-1"/>
            <a:ext cx="6104992" cy="6858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0F91318-A067-7949-9AF0-BD1A70889B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8AD504B3-3E30-864B-8EFF-4CF985137F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F6837648-CEA7-6140-AA85-881A1E58FB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8307C86-2CE4-CC40-90AA-AF07DBF8B23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2C21F61E-F479-6D4C-B289-FABB082B9F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19A7614-0A42-6E46-8AD7-C27EB6FD9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7682660-3A32-40FA-91A5-F43F14BD4F5F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690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A +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>
            <a:extLst>
              <a:ext uri="{FF2B5EF4-FFF2-40B4-BE49-F238E27FC236}">
                <a16:creationId xmlns:a16="http://schemas.microsoft.com/office/drawing/2014/main" id="{C5DAFB5E-18B7-164F-A21B-5553CEDE64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056F84-EA35-BC42-84BD-69F298D2FA5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sp>
        <p:nvSpPr>
          <p:cNvPr id="33" name="Text Placeholder 30">
            <a:extLst>
              <a:ext uri="{FF2B5EF4-FFF2-40B4-BE49-F238E27FC236}">
                <a16:creationId xmlns:a16="http://schemas.microsoft.com/office/drawing/2014/main" id="{879DB916-5CDB-4C4E-BF9E-1B41E3715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C3753019-F8AB-C64E-A4F3-FEB35EF9239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7" name="Text Placeholder 21">
            <a:extLst>
              <a:ext uri="{FF2B5EF4-FFF2-40B4-BE49-F238E27FC236}">
                <a16:creationId xmlns:a16="http://schemas.microsoft.com/office/drawing/2014/main" id="{FFC87AB2-9A3D-7D45-B633-3CB65F23B5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9" name="Text Placeholder 21">
            <a:extLst>
              <a:ext uri="{FF2B5EF4-FFF2-40B4-BE49-F238E27FC236}">
                <a16:creationId xmlns:a16="http://schemas.microsoft.com/office/drawing/2014/main" id="{E603237E-29B8-E244-89AB-6F72B52D117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3152E39-CB8A-D341-BDB2-9A0B33530704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01457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6DF66EF7-97C1-4042-B0FB-83B720BFB0CA}"/>
              </a:ext>
            </a:extLst>
          </p:cNvPr>
          <p:cNvSpPr/>
          <p:nvPr userDrawn="1"/>
        </p:nvSpPr>
        <p:spPr>
          <a:xfrm>
            <a:off x="6087008" y="-1"/>
            <a:ext cx="6104992" cy="6858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0F91318-A067-7949-9AF0-BD1A70889B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8AD504B3-3E30-864B-8EFF-4CF985137F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F6837648-CEA7-6140-AA85-881A1E58FB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2C21F61E-F479-6D4C-B289-FABB082B9F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19A7614-0A42-6E46-8AD7-C27EB6FD9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0" name="Rectangle 11">
            <a:extLst>
              <a:ext uri="{FF2B5EF4-FFF2-40B4-BE49-F238E27FC236}">
                <a16:creationId xmlns:a16="http://schemas.microsoft.com/office/drawing/2014/main" id="{EC508915-16D7-426C-A4CB-D190C7C0EBB7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9618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431CCABF-6054-004A-B3F6-06EA55489BBE}"/>
              </a:ext>
            </a:extLst>
          </p:cNvPr>
          <p:cNvSpPr/>
          <p:nvPr userDrawn="1"/>
        </p:nvSpPr>
        <p:spPr>
          <a:xfrm>
            <a:off x="6096000" y="22578"/>
            <a:ext cx="6096000" cy="683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9E0BFA88-16E2-0B42-A641-FAB9F3C7AB9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5360A758-0D44-E643-B842-48AC34A10D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ACE4E720-3CD0-5D4C-AF06-B778E2ABF5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26144BB-0A40-3B4B-843E-3AC4EFC9C14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025AF4C-BEF2-3A45-B462-E697CB4B44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5EC42123-DBF4-434F-963D-4FCFD593E74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4B2156D-B4A8-8F4E-A87B-AE911CC1CF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3" name="Rectangle 11">
            <a:extLst>
              <a:ext uri="{FF2B5EF4-FFF2-40B4-BE49-F238E27FC236}">
                <a16:creationId xmlns:a16="http://schemas.microsoft.com/office/drawing/2014/main" id="{71A6E24C-CFF8-47DB-97F5-E8DC39F65971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9358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58AA73C-2FD4-4645-B4DC-A245307F09D8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780A2C8-B5CE-1C47-9774-62376F560A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  <p:sp>
        <p:nvSpPr>
          <p:cNvPr id="11" name="Rectangle 11">
            <a:extLst>
              <a:ext uri="{FF2B5EF4-FFF2-40B4-BE49-F238E27FC236}">
                <a16:creationId xmlns:a16="http://schemas.microsoft.com/office/drawing/2014/main" id="{06427689-70FF-4FA4-B77D-913DA59A6A32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6997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 2 Coluna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F6537A83-69FF-7C47-99DB-7B73D02CEF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DFC7AD4-7835-F044-9316-B98B8D03F7C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A311851-78A5-634E-961C-ECBFFE82AD08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AEFE42D-6907-314B-8DEB-45183BDE19D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8761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1 Colun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>
            <a:extLst>
              <a:ext uri="{FF2B5EF4-FFF2-40B4-BE49-F238E27FC236}">
                <a16:creationId xmlns:a16="http://schemas.microsoft.com/office/drawing/2014/main" id="{CE17492E-930C-9043-8F7F-ADAA36397756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6C646359-1583-4E41-A7D4-65B60B9304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87" name="Text Placeholder 4">
            <a:extLst>
              <a:ext uri="{FF2B5EF4-FFF2-40B4-BE49-F238E27FC236}">
                <a16:creationId xmlns:a16="http://schemas.microsoft.com/office/drawing/2014/main" id="{3A10E2DE-4DE0-3540-85E2-91D11FF07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88" name="Text Placeholder 4">
            <a:extLst>
              <a:ext uri="{FF2B5EF4-FFF2-40B4-BE49-F238E27FC236}">
                <a16:creationId xmlns:a16="http://schemas.microsoft.com/office/drawing/2014/main" id="{736EE758-47DD-114D-95AF-CE18277B94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do slide</a:t>
            </a:r>
          </a:p>
          <a:p>
            <a:pPr lvl="1"/>
            <a:r>
              <a:rPr lang="en-US" dirty="0" err="1"/>
              <a:t>Subtítulo</a:t>
            </a:r>
            <a:r>
              <a:rPr lang="en-US" dirty="0"/>
              <a:t> do </a:t>
            </a:r>
            <a:r>
              <a:rPr lang="en-US" dirty="0" err="1"/>
              <a:t>tópico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9FEB909-C328-6F47-A10A-02848A7F7E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97580"/>
          </a:xfrm>
          <a:prstGeom prst="rect">
            <a:avLst/>
          </a:prstGeom>
        </p:spPr>
      </p:pic>
      <p:sp>
        <p:nvSpPr>
          <p:cNvPr id="10" name="Rectangle 11">
            <a:extLst>
              <a:ext uri="{FF2B5EF4-FFF2-40B4-BE49-F238E27FC236}">
                <a16:creationId xmlns:a16="http://schemas.microsoft.com/office/drawing/2014/main" id="{13CDC300-AD84-43C7-8ABE-69AA2CF4F17C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3387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005736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478CE956-25DE-5948-BF70-29EDEE6F98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129"/>
            <a:ext cx="12192000" cy="6843742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5435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A +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0660A9F3-4EBF-1E4E-9F17-528459E41A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129"/>
            <a:ext cx="12192000" cy="6843742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3169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75613C99-9EE2-5C4A-9243-FFF8DBB65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1636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B + Subtítu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1B7FC3A7-DCA8-7E47-88A8-25C421CB6D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091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night sky&#10;&#10;Description automatically generated">
            <a:extLst>
              <a:ext uri="{FF2B5EF4-FFF2-40B4-BE49-F238E27FC236}">
                <a16:creationId xmlns:a16="http://schemas.microsoft.com/office/drawing/2014/main" id="{DF651ACD-BCF4-4F45-8E13-9EBB037FFA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8BADCD0C-13D8-6941-821D-72D89A216C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E53081B8-BFD0-0B4C-B63F-E39C9AA68C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C4BE914-904C-3147-B901-8FCB50F02D03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Placeholder 21">
            <a:extLst>
              <a:ext uri="{FF2B5EF4-FFF2-40B4-BE49-F238E27FC236}">
                <a16:creationId xmlns:a16="http://schemas.microsoft.com/office/drawing/2014/main" id="{E90CDB51-70EA-8B45-B270-C29916CD95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62" name="Text Placeholder 21">
            <a:extLst>
              <a:ext uri="{FF2B5EF4-FFF2-40B4-BE49-F238E27FC236}">
                <a16:creationId xmlns:a16="http://schemas.microsoft.com/office/drawing/2014/main" id="{3DD61868-42B2-134B-A066-7201BDC5F7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917301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icon&#10;&#10;Description automatically generated">
            <a:extLst>
              <a:ext uri="{FF2B5EF4-FFF2-40B4-BE49-F238E27FC236}">
                <a16:creationId xmlns:a16="http://schemas.microsoft.com/office/drawing/2014/main" id="{47D6D24E-491F-4548-BB68-BA6123ADF3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da </a:t>
            </a:r>
            <a:r>
              <a:rPr lang="en-US" dirty="0" err="1"/>
              <a:t>apresentação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7569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 + Subtítul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, icon&#10;&#10;Description automatically generated">
            <a:extLst>
              <a:ext uri="{FF2B5EF4-FFF2-40B4-BE49-F238E27FC236}">
                <a16:creationId xmlns:a16="http://schemas.microsoft.com/office/drawing/2014/main" id="{45323265-860C-CD4C-85C6-91CB8F35FB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802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5751C70-5A8B-A847-BEBD-9000082F28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EEEED51-1655-A946-9AA1-1E6D03D6EF78}"/>
              </a:ext>
            </a:extLst>
          </p:cNvPr>
          <p:cNvCxnSpPr>
            <a:cxnSpLocks/>
          </p:cNvCxnSpPr>
          <p:nvPr userDrawn="1"/>
        </p:nvCxnSpPr>
        <p:spPr>
          <a:xfrm>
            <a:off x="726923" y="4681559"/>
            <a:ext cx="5145539" cy="0"/>
          </a:xfrm>
          <a:prstGeom prst="line">
            <a:avLst/>
          </a:prstGeom>
          <a:ln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 Placeholder 30">
            <a:extLst>
              <a:ext uri="{FF2B5EF4-FFF2-40B4-BE49-F238E27FC236}">
                <a16:creationId xmlns:a16="http://schemas.microsoft.com/office/drawing/2014/main" id="{8E690A40-C6AD-E04B-B00A-E751FD963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891273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1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SEÇÃO DA APRESENTAÇÃO</a:t>
            </a:r>
          </a:p>
        </p:txBody>
      </p:sp>
      <p:sp>
        <p:nvSpPr>
          <p:cNvPr id="74" name="Text Placeholder 21">
            <a:extLst>
              <a:ext uri="{FF2B5EF4-FFF2-40B4-BE49-F238E27FC236}">
                <a16:creationId xmlns:a16="http://schemas.microsoft.com/office/drawing/2014/main" id="{AD2B5476-61DD-D14E-BF45-70CBC96EE9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903666"/>
            <a:ext cx="5218112" cy="1472502"/>
          </a:xfrm>
          <a:prstGeom prst="rect">
            <a:avLst/>
          </a:prstGeom>
        </p:spPr>
        <p:txBody>
          <a:bodyPr lIns="0" tIns="0" rIns="0" bIns="91440" anchor="ctr">
            <a:normAutofit/>
          </a:bodyPr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75" name="Text Placeholder 21">
            <a:extLst>
              <a:ext uri="{FF2B5EF4-FFF2-40B4-BE49-F238E27FC236}">
                <a16:creationId xmlns:a16="http://schemas.microsoft.com/office/drawing/2014/main" id="{AB557D47-A6C7-B64C-9435-1179EF5EB04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338" y="1717135"/>
            <a:ext cx="5218112" cy="861604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1.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0D140EB1-2CCD-ED4E-9126-EE0D2AFB007E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7882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92960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3B8DD80-5313-2647-98DE-4E348ADAD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E58B68-37F7-094B-91F4-A16F2ED5D34E}"/>
              </a:ext>
            </a:extLst>
          </p:cNvPr>
          <p:cNvSpPr/>
          <p:nvPr userDrawn="1"/>
        </p:nvSpPr>
        <p:spPr>
          <a:xfrm>
            <a:off x="374290" y="1085425"/>
            <a:ext cx="3466867" cy="5052707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9118D7-9D81-A041-9ED0-72A9A13A99F2}"/>
              </a:ext>
            </a:extLst>
          </p:cNvPr>
          <p:cNvSpPr/>
          <p:nvPr userDrawn="1"/>
        </p:nvSpPr>
        <p:spPr>
          <a:xfrm>
            <a:off x="3829727" y="1085425"/>
            <a:ext cx="7992211" cy="5052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274320" rIns="640080"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AF2FC6A-8579-F246-8A3D-3D7E48E7AC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997DB5C-0832-354B-BD47-04C01FF2E2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4291" y="1085423"/>
            <a:ext cx="3454910" cy="5052707"/>
          </a:xfrm>
          <a:prstGeom prst="rect">
            <a:avLst/>
          </a:prstGeom>
        </p:spPr>
        <p:txBody>
          <a:bodyPr lIns="457200" tIns="457200" rIns="457200" bIns="457200" anchor="ctr">
            <a:normAutofit/>
          </a:bodyPr>
          <a:lstStyle>
            <a:lvl1pPr marL="0" indent="0" algn="ctr">
              <a:buNone/>
              <a:defRPr sz="36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Agenda</a:t>
            </a:r>
            <a:endParaRPr lang="pt-BR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B9E6F86-9284-A84C-A0B0-4E4D1B19422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41157" y="1085422"/>
            <a:ext cx="7980781" cy="5052709"/>
          </a:xfrm>
          <a:prstGeom prst="rect">
            <a:avLst/>
          </a:prstGeom>
        </p:spPr>
        <p:txBody>
          <a:bodyPr lIns="914400" tIns="457200" rIns="457200" bIns="457200" anchor="ctr">
            <a:normAutofit/>
          </a:bodyPr>
          <a:lstStyle>
            <a:lvl1pPr marL="514350" indent="-514350">
              <a:spcBef>
                <a:spcPts val="2200"/>
              </a:spcBef>
              <a:buFont typeface="+mj-lt"/>
              <a:buAutoNum type="arabicPeriod"/>
              <a:defRPr sz="2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02920" indent="0">
              <a:buFont typeface="+mj-lt"/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Font typeface="+mj-lt"/>
              <a:buNone/>
              <a:defRPr sz="16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3716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8288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1"/>
            <a:r>
              <a:rPr lang="en-US" err="1"/>
              <a:t>Subseção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2"/>
            <a:r>
              <a:rPr lang="en-US" err="1"/>
              <a:t>Tópico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098686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Branc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0076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CA5D0E80-DE93-4042-BEF6-A1AD0F7EE3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08312" y="1436861"/>
            <a:ext cx="3815734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1F307F0-DBF1-C04B-B68D-BEF5E6049D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40AF430-EC9D-5149-8F38-24221E8F427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689560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3CF2EEC4-CAC4-C94F-995B-EE334B9A9CA4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 Placeholder 21">
            <a:extLst>
              <a:ext uri="{FF2B5EF4-FFF2-40B4-BE49-F238E27FC236}">
                <a16:creationId xmlns:a16="http://schemas.microsoft.com/office/drawing/2014/main" id="{514617E3-89F9-274C-9CA6-F051CE8AAD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83D50898-37D6-CE4B-86DD-FBE7C49FA19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pic>
        <p:nvPicPr>
          <p:cNvPr id="29" name="Picture 28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B18E4841-CC34-894E-A6B6-489136A326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DF5CD3C7-185A-E249-A1D9-A8CB002D7BCF}"/>
              </a:ext>
            </a:extLst>
          </p:cNvPr>
          <p:cNvSpPr/>
          <p:nvPr userDrawn="1"/>
        </p:nvSpPr>
        <p:spPr>
          <a:xfrm>
            <a:off x="9097618" y="1078263"/>
            <a:ext cx="3094382" cy="505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B2A959D1-486B-0642-8AE5-EF36E96EF1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460476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962558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E50540C-AD0A-AA46-A493-869AD7FFDD25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6C6B9779-E705-9245-BE75-AF4E546BC8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83125" y="1078262"/>
            <a:ext cx="3108876" cy="50598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3ED90FA8-E745-3744-8DEC-EDDDF5EE2A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35" name="Text Placeholder 21">
            <a:extLst>
              <a:ext uri="{FF2B5EF4-FFF2-40B4-BE49-F238E27FC236}">
                <a16:creationId xmlns:a16="http://schemas.microsoft.com/office/drawing/2014/main" id="{0D1672A8-3DDC-434F-95DA-292CD0F60D4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808655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3">
    <p:bg>
      <p:bgPr>
        <a:solidFill>
          <a:srgbClr val="F0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6EE4F868-E776-B14F-B3CD-836AF4E93C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4" y="-489933"/>
            <a:ext cx="3942478" cy="2419195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255F48E8-6436-034B-8F64-7173A32A7D2B}"/>
              </a:ext>
            </a:extLst>
          </p:cNvPr>
          <p:cNvSpPr/>
          <p:nvPr userDrawn="1"/>
        </p:nvSpPr>
        <p:spPr>
          <a:xfrm>
            <a:off x="6095999" y="1078263"/>
            <a:ext cx="4991301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B5EFFD3-FA89-044B-A861-2C7D41E21ACF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1511A93A-B173-574C-9569-419311A0694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95F3CE25-B7AD-0642-AE34-2D3159FE9D8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48" name="Text Placeholder 21">
            <a:extLst>
              <a:ext uri="{FF2B5EF4-FFF2-40B4-BE49-F238E27FC236}">
                <a16:creationId xmlns:a16="http://schemas.microsoft.com/office/drawing/2014/main" id="{776BA9ED-F8E9-1845-8BA4-05EEC88BAB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 </a:t>
            </a:r>
            <a:r>
              <a:rPr lang="en-US" dirty="0" err="1"/>
              <a:t>seção</a:t>
            </a:r>
            <a:endParaRPr lang="en-US" dirty="0"/>
          </a:p>
          <a:p>
            <a:pPr lvl="1"/>
            <a:r>
              <a:rPr lang="en-US" dirty="0" err="1"/>
              <a:t>Subtítulo</a:t>
            </a:r>
            <a:r>
              <a:rPr lang="en-US" dirty="0"/>
              <a:t> da </a:t>
            </a:r>
            <a:r>
              <a:rPr lang="en-US" dirty="0" err="1"/>
              <a:t>seção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3112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B + Subtítu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night sky&#10;&#10;Description automatically generated">
            <a:extLst>
              <a:ext uri="{FF2B5EF4-FFF2-40B4-BE49-F238E27FC236}">
                <a16:creationId xmlns:a16="http://schemas.microsoft.com/office/drawing/2014/main" id="{B6BA6C3E-BD60-134D-811E-7B09FBE788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056F84-EA35-BC42-84BD-69F298D2FA5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sp>
        <p:nvSpPr>
          <p:cNvPr id="33" name="Text Placeholder 30">
            <a:extLst>
              <a:ext uri="{FF2B5EF4-FFF2-40B4-BE49-F238E27FC236}">
                <a16:creationId xmlns:a16="http://schemas.microsoft.com/office/drawing/2014/main" id="{879DB916-5CDB-4C4E-BF9E-1B41E3715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C3753019-F8AB-C64E-A4F3-FEB35EF9239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7" name="Text Placeholder 21">
            <a:extLst>
              <a:ext uri="{FF2B5EF4-FFF2-40B4-BE49-F238E27FC236}">
                <a16:creationId xmlns:a16="http://schemas.microsoft.com/office/drawing/2014/main" id="{FFC87AB2-9A3D-7D45-B633-3CB65F23B5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9" name="Text Placeholder 21">
            <a:extLst>
              <a:ext uri="{FF2B5EF4-FFF2-40B4-BE49-F238E27FC236}">
                <a16:creationId xmlns:a16="http://schemas.microsoft.com/office/drawing/2014/main" id="{E603237E-29B8-E244-89AB-6F72B52D117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3152E39-CB8A-D341-BDB2-9A0B33530704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153041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CE17492E-930C-9043-8F7F-ADAA36397756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6C646359-1583-4E41-A7D4-65B60B9304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87" name="Text Placeholder 4">
            <a:extLst>
              <a:ext uri="{FF2B5EF4-FFF2-40B4-BE49-F238E27FC236}">
                <a16:creationId xmlns:a16="http://schemas.microsoft.com/office/drawing/2014/main" id="{3A10E2DE-4DE0-3540-85E2-91D11FF07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88" name="Text Placeholder 4">
            <a:extLst>
              <a:ext uri="{FF2B5EF4-FFF2-40B4-BE49-F238E27FC236}">
                <a16:creationId xmlns:a16="http://schemas.microsoft.com/office/drawing/2014/main" id="{736EE758-47DD-114D-95AF-CE18277B94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0C42F80-8E67-FE46-910E-22AA6C1C30F1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5442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A6971A50-D0CA-354B-A11D-48670AE1A4B9}"/>
              </a:ext>
            </a:extLst>
          </p:cNvPr>
          <p:cNvSpPr/>
          <p:nvPr userDrawn="1"/>
        </p:nvSpPr>
        <p:spPr>
          <a:xfrm>
            <a:off x="6096000" y="-1"/>
            <a:ext cx="6096000" cy="68579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94D9B377-98FE-2C46-9AC4-623D00D2E7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BE5D99C0-F7E8-E24E-9A32-44EA7EE386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560F1BDF-47E9-0E4C-B4FB-97FFF44D9C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C9BB4A9-38F6-144A-BC4A-C5CAF9D4AFB6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1">
            <a:extLst>
              <a:ext uri="{FF2B5EF4-FFF2-40B4-BE49-F238E27FC236}">
                <a16:creationId xmlns:a16="http://schemas.microsoft.com/office/drawing/2014/main" id="{42D031F1-0287-4639-A1D0-07E643BB8083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3749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53932185-CDD1-7640-9B0D-2BB7A8BD621A}"/>
              </a:ext>
            </a:extLst>
          </p:cNvPr>
          <p:cNvSpPr/>
          <p:nvPr userDrawn="1"/>
        </p:nvSpPr>
        <p:spPr>
          <a:xfrm>
            <a:off x="6087008" y="0"/>
            <a:ext cx="6104992" cy="646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5C94E7F6-2C47-8D4B-888A-D4727DF6E7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02907AD8-F796-B545-9D13-B7F2E72BE0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D61FF8A-86FC-BF48-933E-FCC2D61D968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836C5FE-C23D-2342-80DA-E2747245061A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1">
            <a:extLst>
              <a:ext uri="{FF2B5EF4-FFF2-40B4-BE49-F238E27FC236}">
                <a16:creationId xmlns:a16="http://schemas.microsoft.com/office/drawing/2014/main" id="{9BA8D4DF-0FDE-4905-A831-048BB16D697E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9813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14C82B8-3F86-B14F-ABAF-5769A31BDD23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768E1E33-843D-6D43-9B78-A392AD9254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6981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75A72A54-6521-7948-869A-9B187424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F766A65C-93A3-5C4B-B2D7-0BE40094A9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4481B79B-D275-094F-A74E-F79A2F01A7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6880EEB2-2D17-F345-8614-FF47F8680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34BD5DD-D4EF-4946-86CB-AD4ADC80A13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553078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DF66EF7-97C1-4042-B0FB-83B720BFB0CA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0F91318-A067-7949-9AF0-BD1A70889B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8AD504B3-3E30-864B-8EFF-4CF985137F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F6837648-CEA7-6140-AA85-881A1E58FB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8307C86-2CE4-CC40-90AA-AF07DBF8B23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2C21F61E-F479-6D4C-B289-FABB082B9F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F84E7D9F-55F8-4B76-8866-AA3CBAA52125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1793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431CCABF-6054-004A-B3F6-06EA55489BBE}"/>
              </a:ext>
            </a:extLst>
          </p:cNvPr>
          <p:cNvSpPr/>
          <p:nvPr userDrawn="1"/>
        </p:nvSpPr>
        <p:spPr>
          <a:xfrm>
            <a:off x="6087008" y="-1"/>
            <a:ext cx="6104992" cy="6857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9E0BFA88-16E2-0B42-A641-FAB9F3C7AB9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5360A758-0D44-E643-B842-48AC34A10D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ACE4E720-3CD0-5D4C-AF06-B778E2ABF5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26144BB-0A40-3B4B-843E-3AC4EFC9C14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025AF4C-BEF2-3A45-B462-E697CB4B44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5EC42123-DBF4-434F-963D-4FCFD593E74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F312B4-C188-4326-AB7A-F3F83E1DD121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0116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0" name="Rectangle 11">
            <a:extLst>
              <a:ext uri="{FF2B5EF4-FFF2-40B4-BE49-F238E27FC236}">
                <a16:creationId xmlns:a16="http://schemas.microsoft.com/office/drawing/2014/main" id="{BECE4E38-4AFA-4C11-B3D8-617F59D6D309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16368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Colunas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58AA73C-2FD4-4645-B4DC-A245307F09D8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783C06C1-3C2D-4415-BC61-9A8F59387B4A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46034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DFC7AD4-7835-F044-9316-B98B8D03F7C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A311851-78A5-634E-961C-ECBFFE82AD08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592468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31445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&#10;&#10;Description automatically generated with medium confidence">
            <a:extLst>
              <a:ext uri="{FF2B5EF4-FFF2-40B4-BE49-F238E27FC236}">
                <a16:creationId xmlns:a16="http://schemas.microsoft.com/office/drawing/2014/main" id="{08BA4CE2-92AA-3443-A89F-2A0B8BD86B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8BADCD0C-13D8-6941-821D-72D89A216C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E53081B8-BFD0-0B4C-B63F-E39C9AA68C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C4BE914-904C-3147-B901-8FCB50F02D03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 Placeholder 21">
            <a:extLst>
              <a:ext uri="{FF2B5EF4-FFF2-40B4-BE49-F238E27FC236}">
                <a16:creationId xmlns:a16="http://schemas.microsoft.com/office/drawing/2014/main" id="{E90CDB51-70EA-8B45-B270-C29916CD95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62" name="Text Placeholder 21">
            <a:extLst>
              <a:ext uri="{FF2B5EF4-FFF2-40B4-BE49-F238E27FC236}">
                <a16:creationId xmlns:a16="http://schemas.microsoft.com/office/drawing/2014/main" id="{3DD61868-42B2-134B-A066-7201BDC5F7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4158175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em Branc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02559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478CE956-25DE-5948-BF70-29EDEE6F98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129"/>
            <a:ext cx="12192000" cy="6843742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94951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A +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0660A9F3-4EBF-1E4E-9F17-528459E41A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129"/>
            <a:ext cx="12192000" cy="6843742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1281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75613C99-9EE2-5C4A-9243-FFF8DBB65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91072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B + Subtítu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1B7FC3A7-DCA8-7E47-88A8-25C421CB6D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2671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icon&#10;&#10;Description automatically generated">
            <a:extLst>
              <a:ext uri="{FF2B5EF4-FFF2-40B4-BE49-F238E27FC236}">
                <a16:creationId xmlns:a16="http://schemas.microsoft.com/office/drawing/2014/main" id="{47D6D24E-491F-4548-BB68-BA6123ADF3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da </a:t>
            </a:r>
            <a:r>
              <a:rPr lang="en-US" dirty="0" err="1"/>
              <a:t>apresentação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84735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 + Subtítul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, icon&#10;&#10;Description automatically generated">
            <a:extLst>
              <a:ext uri="{FF2B5EF4-FFF2-40B4-BE49-F238E27FC236}">
                <a16:creationId xmlns:a16="http://schemas.microsoft.com/office/drawing/2014/main" id="{45323265-860C-CD4C-85C6-91CB8F35FB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23915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5751C70-5A8B-A847-BEBD-9000082F28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EEEED51-1655-A946-9AA1-1E6D03D6EF78}"/>
              </a:ext>
            </a:extLst>
          </p:cNvPr>
          <p:cNvCxnSpPr>
            <a:cxnSpLocks/>
          </p:cNvCxnSpPr>
          <p:nvPr userDrawn="1"/>
        </p:nvCxnSpPr>
        <p:spPr>
          <a:xfrm>
            <a:off x="726923" y="4681559"/>
            <a:ext cx="5145539" cy="0"/>
          </a:xfrm>
          <a:prstGeom prst="line">
            <a:avLst/>
          </a:prstGeom>
          <a:ln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 Placeholder 30">
            <a:extLst>
              <a:ext uri="{FF2B5EF4-FFF2-40B4-BE49-F238E27FC236}">
                <a16:creationId xmlns:a16="http://schemas.microsoft.com/office/drawing/2014/main" id="{8E690A40-C6AD-E04B-B00A-E751FD963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891273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1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SEÇÃO DA APRESENTAÇÃO</a:t>
            </a:r>
          </a:p>
        </p:txBody>
      </p:sp>
      <p:sp>
        <p:nvSpPr>
          <p:cNvPr id="74" name="Text Placeholder 21">
            <a:extLst>
              <a:ext uri="{FF2B5EF4-FFF2-40B4-BE49-F238E27FC236}">
                <a16:creationId xmlns:a16="http://schemas.microsoft.com/office/drawing/2014/main" id="{AD2B5476-61DD-D14E-BF45-70CBC96EE9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903666"/>
            <a:ext cx="5218112" cy="1472502"/>
          </a:xfrm>
          <a:prstGeom prst="rect">
            <a:avLst/>
          </a:prstGeom>
        </p:spPr>
        <p:txBody>
          <a:bodyPr lIns="0" tIns="0" rIns="0" bIns="91440" anchor="ctr">
            <a:normAutofit/>
          </a:bodyPr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75" name="Text Placeholder 21">
            <a:extLst>
              <a:ext uri="{FF2B5EF4-FFF2-40B4-BE49-F238E27FC236}">
                <a16:creationId xmlns:a16="http://schemas.microsoft.com/office/drawing/2014/main" id="{AB557D47-A6C7-B64C-9435-1179EF5EB04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338" y="1717135"/>
            <a:ext cx="5218112" cy="861604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1.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0D140EB1-2CCD-ED4E-9126-EE0D2AFB007E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06946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816077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3B8DD80-5313-2647-98DE-4E348ADAD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E58B68-37F7-094B-91F4-A16F2ED5D34E}"/>
              </a:ext>
            </a:extLst>
          </p:cNvPr>
          <p:cNvSpPr/>
          <p:nvPr userDrawn="1"/>
        </p:nvSpPr>
        <p:spPr>
          <a:xfrm>
            <a:off x="374290" y="1085425"/>
            <a:ext cx="3466867" cy="5052707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9118D7-9D81-A041-9ED0-72A9A13A99F2}"/>
              </a:ext>
            </a:extLst>
          </p:cNvPr>
          <p:cNvSpPr/>
          <p:nvPr userDrawn="1"/>
        </p:nvSpPr>
        <p:spPr>
          <a:xfrm>
            <a:off x="3829727" y="1085425"/>
            <a:ext cx="7992211" cy="5052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274320" rIns="640080"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AF2FC6A-8579-F246-8A3D-3D7E48E7AC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997DB5C-0832-354B-BD47-04C01FF2E2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4291" y="1085423"/>
            <a:ext cx="3454910" cy="5052707"/>
          </a:xfrm>
          <a:prstGeom prst="rect">
            <a:avLst/>
          </a:prstGeom>
        </p:spPr>
        <p:txBody>
          <a:bodyPr lIns="457200" tIns="457200" rIns="457200" bIns="457200" anchor="ctr">
            <a:normAutofit/>
          </a:bodyPr>
          <a:lstStyle>
            <a:lvl1pPr marL="0" indent="0" algn="ctr">
              <a:buNone/>
              <a:defRPr sz="36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Agenda</a:t>
            </a:r>
            <a:endParaRPr lang="pt-BR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B9E6F86-9284-A84C-A0B0-4E4D1B19422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41157" y="1085422"/>
            <a:ext cx="7980781" cy="5052709"/>
          </a:xfrm>
          <a:prstGeom prst="rect">
            <a:avLst/>
          </a:prstGeom>
        </p:spPr>
        <p:txBody>
          <a:bodyPr lIns="914400" tIns="457200" rIns="457200" bIns="457200" anchor="ctr">
            <a:normAutofit/>
          </a:bodyPr>
          <a:lstStyle>
            <a:lvl1pPr marL="514350" indent="-514350">
              <a:spcBef>
                <a:spcPts val="2200"/>
              </a:spcBef>
              <a:buFont typeface="+mj-lt"/>
              <a:buAutoNum type="arabicPeriod"/>
              <a:defRPr sz="2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02920" indent="0">
              <a:buFont typeface="+mj-lt"/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Font typeface="+mj-lt"/>
              <a:buNone/>
              <a:defRPr sz="16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3716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8288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1"/>
            <a:r>
              <a:rPr lang="en-US" err="1"/>
              <a:t>Subseção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2"/>
            <a:r>
              <a:rPr lang="en-US" err="1"/>
              <a:t>Tópico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12218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 + Subtítul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&#10;&#10;Description automatically generated with medium confidence">
            <a:extLst>
              <a:ext uri="{FF2B5EF4-FFF2-40B4-BE49-F238E27FC236}">
                <a16:creationId xmlns:a16="http://schemas.microsoft.com/office/drawing/2014/main" id="{BF99DDA3-C0BD-1443-978E-06E59B9194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056F84-EA35-BC42-84BD-69F298D2FA5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0024" y="687494"/>
            <a:ext cx="1008624" cy="873320"/>
          </a:xfrm>
          <a:prstGeom prst="rect">
            <a:avLst/>
          </a:prstGeom>
        </p:spPr>
      </p:pic>
      <p:sp>
        <p:nvSpPr>
          <p:cNvPr id="33" name="Text Placeholder 30">
            <a:extLst>
              <a:ext uri="{FF2B5EF4-FFF2-40B4-BE49-F238E27FC236}">
                <a16:creationId xmlns:a16="http://schemas.microsoft.com/office/drawing/2014/main" id="{879DB916-5CDB-4C4E-BF9E-1B41E37155E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C3753019-F8AB-C64E-A4F3-FEB35EF9239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7" name="Text Placeholder 21">
            <a:extLst>
              <a:ext uri="{FF2B5EF4-FFF2-40B4-BE49-F238E27FC236}">
                <a16:creationId xmlns:a16="http://schemas.microsoft.com/office/drawing/2014/main" id="{FFC87AB2-9A3D-7D45-B633-3CB65F23B5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9" name="Text Placeholder 21">
            <a:extLst>
              <a:ext uri="{FF2B5EF4-FFF2-40B4-BE49-F238E27FC236}">
                <a16:creationId xmlns:a16="http://schemas.microsoft.com/office/drawing/2014/main" id="{E603237E-29B8-E244-89AB-6F72B52D117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3152E39-CB8A-D341-BDB2-9A0B33530704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807029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Branc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47632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CA5D0E80-DE93-4042-BEF6-A1AD0F7EE3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08312" y="1436861"/>
            <a:ext cx="3815734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1F307F0-DBF1-C04B-B68D-BEF5E6049D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40AF430-EC9D-5149-8F38-24221E8F427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3611448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3CF2EEC4-CAC4-C94F-995B-EE334B9A9CA4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 Placeholder 21">
            <a:extLst>
              <a:ext uri="{FF2B5EF4-FFF2-40B4-BE49-F238E27FC236}">
                <a16:creationId xmlns:a16="http://schemas.microsoft.com/office/drawing/2014/main" id="{514617E3-89F9-274C-9CA6-F051CE8AAD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83D50898-37D6-CE4B-86DD-FBE7C49FA19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pic>
        <p:nvPicPr>
          <p:cNvPr id="29" name="Picture 28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B18E4841-CC34-894E-A6B6-489136A326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DF5CD3C7-185A-E249-A1D9-A8CB002D7BCF}"/>
              </a:ext>
            </a:extLst>
          </p:cNvPr>
          <p:cNvSpPr/>
          <p:nvPr userDrawn="1"/>
        </p:nvSpPr>
        <p:spPr>
          <a:xfrm>
            <a:off x="9097618" y="1078263"/>
            <a:ext cx="3094382" cy="505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B2A959D1-486B-0642-8AE5-EF36E96EF1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460476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9029218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E50540C-AD0A-AA46-A493-869AD7FFDD25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6C6B9779-E705-9245-BE75-AF4E546BC8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83125" y="1078262"/>
            <a:ext cx="3108876" cy="50598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3ED90FA8-E745-3744-8DEC-EDDDF5EE2A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35" name="Text Placeholder 21">
            <a:extLst>
              <a:ext uri="{FF2B5EF4-FFF2-40B4-BE49-F238E27FC236}">
                <a16:creationId xmlns:a16="http://schemas.microsoft.com/office/drawing/2014/main" id="{0D1672A8-3DDC-434F-95DA-292CD0F60D4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453909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3">
    <p:bg>
      <p:bgPr>
        <a:solidFill>
          <a:srgbClr val="F0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6EE4F868-E776-B14F-B3CD-836AF4E93C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4" y="-489933"/>
            <a:ext cx="3942478" cy="2419195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255F48E8-6436-034B-8F64-7173A32A7D2B}"/>
              </a:ext>
            </a:extLst>
          </p:cNvPr>
          <p:cNvSpPr/>
          <p:nvPr userDrawn="1"/>
        </p:nvSpPr>
        <p:spPr>
          <a:xfrm>
            <a:off x="6095999" y="1078263"/>
            <a:ext cx="4991301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B5EFFD3-FA89-044B-A861-2C7D41E21ACF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1511A93A-B173-574C-9569-419311A0694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95F3CE25-B7AD-0642-AE34-2D3159FE9D8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48" name="Text Placeholder 21">
            <a:extLst>
              <a:ext uri="{FF2B5EF4-FFF2-40B4-BE49-F238E27FC236}">
                <a16:creationId xmlns:a16="http://schemas.microsoft.com/office/drawing/2014/main" id="{776BA9ED-F8E9-1845-8BA4-05EEC88BAB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 </a:t>
            </a:r>
            <a:r>
              <a:rPr lang="en-US" dirty="0" err="1"/>
              <a:t>seção</a:t>
            </a:r>
            <a:endParaRPr lang="en-US" dirty="0"/>
          </a:p>
          <a:p>
            <a:pPr lvl="1"/>
            <a:r>
              <a:rPr lang="en-US" dirty="0" err="1"/>
              <a:t>Subtítulo</a:t>
            </a:r>
            <a:r>
              <a:rPr lang="en-US" dirty="0"/>
              <a:t> da </a:t>
            </a:r>
            <a:r>
              <a:rPr lang="en-US" dirty="0" err="1"/>
              <a:t>seção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2128795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CE17492E-930C-9043-8F7F-ADAA36397756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6C646359-1583-4E41-A7D4-65B60B9304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87" name="Text Placeholder 4">
            <a:extLst>
              <a:ext uri="{FF2B5EF4-FFF2-40B4-BE49-F238E27FC236}">
                <a16:creationId xmlns:a16="http://schemas.microsoft.com/office/drawing/2014/main" id="{3A10E2DE-4DE0-3540-85E2-91D11FF07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88" name="Text Placeholder 4">
            <a:extLst>
              <a:ext uri="{FF2B5EF4-FFF2-40B4-BE49-F238E27FC236}">
                <a16:creationId xmlns:a16="http://schemas.microsoft.com/office/drawing/2014/main" id="{736EE758-47DD-114D-95AF-CE18277B94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0C42F80-8E67-FE46-910E-22AA6C1C30F1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341744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A6971A50-D0CA-354B-A11D-48670AE1A4B9}"/>
              </a:ext>
            </a:extLst>
          </p:cNvPr>
          <p:cNvSpPr/>
          <p:nvPr userDrawn="1"/>
        </p:nvSpPr>
        <p:spPr>
          <a:xfrm>
            <a:off x="6096000" y="-1"/>
            <a:ext cx="6096000" cy="68579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94D9B377-98FE-2C46-9AC4-623D00D2E7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BE5D99C0-F7E8-E24E-9A32-44EA7EE386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560F1BDF-47E9-0E4C-B4FB-97FFF44D9C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C9BB4A9-38F6-144A-BC4A-C5CAF9D4AFB6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1">
            <a:extLst>
              <a:ext uri="{FF2B5EF4-FFF2-40B4-BE49-F238E27FC236}">
                <a16:creationId xmlns:a16="http://schemas.microsoft.com/office/drawing/2014/main" id="{42D031F1-0287-4639-A1D0-07E643BB8083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39605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53932185-CDD1-7640-9B0D-2BB7A8BD621A}"/>
              </a:ext>
            </a:extLst>
          </p:cNvPr>
          <p:cNvSpPr/>
          <p:nvPr userDrawn="1"/>
        </p:nvSpPr>
        <p:spPr>
          <a:xfrm>
            <a:off x="6087008" y="0"/>
            <a:ext cx="6104992" cy="646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5C94E7F6-2C47-8D4B-888A-D4727DF6E7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02907AD8-F796-B545-9D13-B7F2E72BE0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D61FF8A-86FC-BF48-933E-FCC2D61D968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836C5FE-C23D-2342-80DA-E2747245061A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1">
            <a:extLst>
              <a:ext uri="{FF2B5EF4-FFF2-40B4-BE49-F238E27FC236}">
                <a16:creationId xmlns:a16="http://schemas.microsoft.com/office/drawing/2014/main" id="{9BA8D4DF-0FDE-4905-A831-048BB16D697E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38561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14C82B8-3F86-B14F-ABAF-5769A31BDD23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768E1E33-843D-6D43-9B78-A392AD9254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6981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75A72A54-6521-7948-869A-9B187424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F766A65C-93A3-5C4B-B2D7-0BE40094A9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4481B79B-D275-094F-A74E-F79A2F01A7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6880EEB2-2D17-F345-8614-FF47F8680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34BD5DD-D4EF-4946-86CB-AD4ADC80A13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055327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DF66EF7-97C1-4042-B0FB-83B720BFB0CA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0F91318-A067-7949-9AF0-BD1A70889B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8AD504B3-3E30-864B-8EFF-4CF985137F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F6837648-CEA7-6140-AA85-881A1E58FB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8307C86-2CE4-CC40-90AA-AF07DBF8B23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2C21F61E-F479-6D4C-B289-FABB082B9F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F84E7D9F-55F8-4B76-8866-AA3CBAA52125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27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night sky&#10;&#10;Description automatically generated">
            <a:extLst>
              <a:ext uri="{FF2B5EF4-FFF2-40B4-BE49-F238E27FC236}">
                <a16:creationId xmlns:a16="http://schemas.microsoft.com/office/drawing/2014/main" id="{5AA06547-342F-8F49-BCC3-704975C011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37" y="0"/>
            <a:ext cx="12184063" cy="6858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AB588FD-CF7F-1642-8C7B-DDE0A2ADA88A}"/>
              </a:ext>
            </a:extLst>
          </p:cNvPr>
          <p:cNvCxnSpPr>
            <a:cxnSpLocks/>
          </p:cNvCxnSpPr>
          <p:nvPr userDrawn="1"/>
        </p:nvCxnSpPr>
        <p:spPr>
          <a:xfrm>
            <a:off x="726923" y="4681559"/>
            <a:ext cx="5145539" cy="0"/>
          </a:xfrm>
          <a:prstGeom prst="line">
            <a:avLst/>
          </a:prstGeom>
          <a:ln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30">
            <a:extLst>
              <a:ext uri="{FF2B5EF4-FFF2-40B4-BE49-F238E27FC236}">
                <a16:creationId xmlns:a16="http://schemas.microsoft.com/office/drawing/2014/main" id="{9D93DAEC-3AF6-6946-B171-91BC428EB5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891273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1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SEÇÃO DA APRESENTAÇÃO</a:t>
            </a:r>
          </a:p>
        </p:txBody>
      </p:sp>
      <p:sp>
        <p:nvSpPr>
          <p:cNvPr id="10" name="Text Placeholder 21">
            <a:extLst>
              <a:ext uri="{FF2B5EF4-FFF2-40B4-BE49-F238E27FC236}">
                <a16:creationId xmlns:a16="http://schemas.microsoft.com/office/drawing/2014/main" id="{21C32FB1-A064-764B-BBE6-949604DEB00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903666"/>
            <a:ext cx="5218112" cy="1472502"/>
          </a:xfrm>
          <a:prstGeom prst="rect">
            <a:avLst/>
          </a:prstGeom>
        </p:spPr>
        <p:txBody>
          <a:bodyPr lIns="0" tIns="0" rIns="0" bIns="91440" anchor="ctr">
            <a:normAutofit/>
          </a:bodyPr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1" name="Text Placeholder 21">
            <a:extLst>
              <a:ext uri="{FF2B5EF4-FFF2-40B4-BE49-F238E27FC236}">
                <a16:creationId xmlns:a16="http://schemas.microsoft.com/office/drawing/2014/main" id="{875FAE93-642E-9B42-AE57-F58E5335EA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338" y="1717135"/>
            <a:ext cx="5218112" cy="861604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4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340150311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431CCABF-6054-004A-B3F6-06EA55489BBE}"/>
              </a:ext>
            </a:extLst>
          </p:cNvPr>
          <p:cNvSpPr/>
          <p:nvPr userDrawn="1"/>
        </p:nvSpPr>
        <p:spPr>
          <a:xfrm>
            <a:off x="6087008" y="-1"/>
            <a:ext cx="6104992" cy="6857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9E0BFA88-16E2-0B42-A641-FAB9F3C7AB9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5360A758-0D44-E643-B842-48AC34A10D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ACE4E720-3CD0-5D4C-AF06-B778E2ABF5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26144BB-0A40-3B4B-843E-3AC4EFC9C14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025AF4C-BEF2-3A45-B462-E697CB4B44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5EC42123-DBF4-434F-963D-4FCFD593E74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F312B4-C188-4326-AB7A-F3F83E1DD121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64203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0" name="Rectangle 11">
            <a:extLst>
              <a:ext uri="{FF2B5EF4-FFF2-40B4-BE49-F238E27FC236}">
                <a16:creationId xmlns:a16="http://schemas.microsoft.com/office/drawing/2014/main" id="{BECE4E38-4AFA-4C11-B3D8-617F59D6D309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44171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Colunas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58AA73C-2FD4-4645-B4DC-A245307F09D8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783C06C1-3C2D-4415-BC61-9A8F59387B4A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04156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DFC7AD4-7835-F044-9316-B98B8D03F7C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A311851-78A5-634E-961C-ECBFFE82AD08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9659193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9731159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em Branc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41083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478CE956-25DE-5948-BF70-29EDEE6F98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129"/>
            <a:ext cx="12192000" cy="6843742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79276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A +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0660A9F3-4EBF-1E4E-9F17-528459E41A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129"/>
            <a:ext cx="12192000" cy="6843742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34001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75613C99-9EE2-5C4A-9243-FFF8DBB652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08293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B + Subtítul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1B7FC3A7-DCA8-7E47-88A8-25C421CB6D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083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287498E-4207-3649-929D-5B005A04062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E58B68-37F7-094B-91F4-A16F2ED5D34E}"/>
              </a:ext>
            </a:extLst>
          </p:cNvPr>
          <p:cNvSpPr/>
          <p:nvPr userDrawn="1"/>
        </p:nvSpPr>
        <p:spPr>
          <a:xfrm>
            <a:off x="374290" y="1085425"/>
            <a:ext cx="3466867" cy="50527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9118D7-9D81-A041-9ED0-72A9A13A99F2}"/>
              </a:ext>
            </a:extLst>
          </p:cNvPr>
          <p:cNvSpPr/>
          <p:nvPr userDrawn="1"/>
        </p:nvSpPr>
        <p:spPr>
          <a:xfrm>
            <a:off x="3829727" y="1085425"/>
            <a:ext cx="7992211" cy="50527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274320" rIns="640080"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997DB5C-0832-354B-BD47-04C01FF2E2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4291" y="1085423"/>
            <a:ext cx="3454910" cy="5052707"/>
          </a:xfrm>
          <a:prstGeom prst="rect">
            <a:avLst/>
          </a:prstGeom>
        </p:spPr>
        <p:txBody>
          <a:bodyPr lIns="457200" tIns="457200" rIns="457200" bIns="457200" anchor="ctr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Agenda</a:t>
            </a:r>
            <a:endParaRPr lang="pt-BR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B9E6F86-9284-A84C-A0B0-4E4D1B19422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41157" y="1085422"/>
            <a:ext cx="7980781" cy="5052709"/>
          </a:xfrm>
          <a:prstGeom prst="rect">
            <a:avLst/>
          </a:prstGeom>
        </p:spPr>
        <p:txBody>
          <a:bodyPr lIns="914400" tIns="457200" rIns="457200" bIns="457200" anchor="ctr">
            <a:normAutofit/>
          </a:bodyPr>
          <a:lstStyle>
            <a:lvl1pPr marL="514350" indent="-514350">
              <a:spcBef>
                <a:spcPts val="2200"/>
              </a:spcBef>
              <a:buFont typeface="+mj-lt"/>
              <a:buAutoNum type="arabicPeriod"/>
              <a:defRPr sz="2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02920" indent="0">
              <a:buFont typeface="+mj-lt"/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Font typeface="+mj-lt"/>
              <a:buNone/>
              <a:defRPr sz="16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3716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8288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1"/>
            <a:r>
              <a:rPr lang="en-US" err="1"/>
              <a:t>Subseção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2"/>
            <a:r>
              <a:rPr lang="en-US" err="1"/>
              <a:t>Tópico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0A3C8B3-493B-1F41-B9DF-20D9474F5D2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6200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icon&#10;&#10;Description automatically generated">
            <a:extLst>
              <a:ext uri="{FF2B5EF4-FFF2-40B4-BE49-F238E27FC236}">
                <a16:creationId xmlns:a16="http://schemas.microsoft.com/office/drawing/2014/main" id="{47D6D24E-491F-4548-BB68-BA6123ADF3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da </a:t>
            </a:r>
            <a:r>
              <a:rPr lang="en-US" dirty="0" err="1"/>
              <a:t>apresentação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89350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C + Subtítul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, icon&#10;&#10;Description automatically generated">
            <a:extLst>
              <a:ext uri="{FF2B5EF4-FFF2-40B4-BE49-F238E27FC236}">
                <a16:creationId xmlns:a16="http://schemas.microsoft.com/office/drawing/2014/main" id="{45323265-860C-CD4C-85C6-91CB8F35FB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16779A66-C5D1-C342-AD2F-EE3538ECC8A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350932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apresentação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80088AFC-6763-7F4F-BC48-F352F4A7E9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136195"/>
            <a:ext cx="5218112" cy="2068587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8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0DA4CAEA-2E0A-5142-853B-AA698F776B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8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16" name="Text Placeholder 21">
            <a:extLst>
              <a:ext uri="{FF2B5EF4-FFF2-40B4-BE49-F238E27FC236}">
                <a16:creationId xmlns:a16="http://schemas.microsoft.com/office/drawing/2014/main" id="{B1DA6BBB-9EDE-CC4D-998F-A81BC70AD4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8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F2788D1-9943-544A-91C4-E53E9A511F30}"/>
              </a:ext>
            </a:extLst>
          </p:cNvPr>
          <p:cNvCxnSpPr>
            <a:cxnSpLocks/>
          </p:cNvCxnSpPr>
          <p:nvPr userDrawn="1"/>
        </p:nvCxnSpPr>
        <p:spPr>
          <a:xfrm>
            <a:off x="720024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7E64B4F7-AAD6-184E-A926-300CC02F31F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10265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5751C70-5A8B-A847-BEBD-9000082F28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EEEED51-1655-A946-9AA1-1E6D03D6EF78}"/>
              </a:ext>
            </a:extLst>
          </p:cNvPr>
          <p:cNvCxnSpPr>
            <a:cxnSpLocks/>
          </p:cNvCxnSpPr>
          <p:nvPr userDrawn="1"/>
        </p:nvCxnSpPr>
        <p:spPr>
          <a:xfrm>
            <a:off x="726923" y="4681559"/>
            <a:ext cx="5145539" cy="0"/>
          </a:xfrm>
          <a:prstGeom prst="line">
            <a:avLst/>
          </a:prstGeom>
          <a:ln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 Placeholder 30">
            <a:extLst>
              <a:ext uri="{FF2B5EF4-FFF2-40B4-BE49-F238E27FC236}">
                <a16:creationId xmlns:a16="http://schemas.microsoft.com/office/drawing/2014/main" id="{8E690A40-C6AD-E04B-B00A-E751FD963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20024" y="4891273"/>
            <a:ext cx="5218112" cy="22472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1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SUBTÍTULO DA SEÇÃO DA APRESENTAÇÃO</a:t>
            </a:r>
          </a:p>
        </p:txBody>
      </p:sp>
      <p:sp>
        <p:nvSpPr>
          <p:cNvPr id="74" name="Text Placeholder 21">
            <a:extLst>
              <a:ext uri="{FF2B5EF4-FFF2-40B4-BE49-F238E27FC236}">
                <a16:creationId xmlns:a16="http://schemas.microsoft.com/office/drawing/2014/main" id="{AD2B5476-61DD-D14E-BF45-70CBC96EE9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338" y="2903666"/>
            <a:ext cx="5218112" cy="1472502"/>
          </a:xfrm>
          <a:prstGeom prst="rect">
            <a:avLst/>
          </a:prstGeom>
        </p:spPr>
        <p:txBody>
          <a:bodyPr lIns="0" tIns="0" rIns="0" bIns="91440" anchor="ctr">
            <a:normAutofit/>
          </a:bodyPr>
          <a:lstStyle>
            <a:lvl1pPr marL="0" indent="0">
              <a:lnSpc>
                <a:spcPct val="100000"/>
              </a:lnSpc>
              <a:buNone/>
              <a:defRPr sz="36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apresentação</a:t>
            </a:r>
            <a:endParaRPr lang="en-US"/>
          </a:p>
        </p:txBody>
      </p:sp>
      <p:sp>
        <p:nvSpPr>
          <p:cNvPr id="75" name="Text Placeholder 21">
            <a:extLst>
              <a:ext uri="{FF2B5EF4-FFF2-40B4-BE49-F238E27FC236}">
                <a16:creationId xmlns:a16="http://schemas.microsoft.com/office/drawing/2014/main" id="{AB557D47-A6C7-B64C-9435-1179EF5EB04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0338" y="1717135"/>
            <a:ext cx="5218112" cy="861604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1.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0D140EB1-2CCD-ED4E-9126-EE0D2AFB007E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06775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849794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3B8DD80-5313-2647-98DE-4E348ADADA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E58B68-37F7-094B-91F4-A16F2ED5D34E}"/>
              </a:ext>
            </a:extLst>
          </p:cNvPr>
          <p:cNvSpPr/>
          <p:nvPr userDrawn="1"/>
        </p:nvSpPr>
        <p:spPr>
          <a:xfrm>
            <a:off x="374290" y="1085425"/>
            <a:ext cx="3466867" cy="5052707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9118D7-9D81-A041-9ED0-72A9A13A99F2}"/>
              </a:ext>
            </a:extLst>
          </p:cNvPr>
          <p:cNvSpPr/>
          <p:nvPr userDrawn="1"/>
        </p:nvSpPr>
        <p:spPr>
          <a:xfrm>
            <a:off x="3829727" y="1085425"/>
            <a:ext cx="7992211" cy="5052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274320" rIns="640080"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AF2FC6A-8579-F246-8A3D-3D7E48E7ACF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997DB5C-0832-354B-BD47-04C01FF2E2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4291" y="1085423"/>
            <a:ext cx="3454910" cy="5052707"/>
          </a:xfrm>
          <a:prstGeom prst="rect">
            <a:avLst/>
          </a:prstGeom>
        </p:spPr>
        <p:txBody>
          <a:bodyPr lIns="457200" tIns="457200" rIns="457200" bIns="457200" anchor="ctr">
            <a:normAutofit/>
          </a:bodyPr>
          <a:lstStyle>
            <a:lvl1pPr marL="0" indent="0" algn="ctr">
              <a:buNone/>
              <a:defRPr sz="3600" b="1">
                <a:solidFill>
                  <a:srgbClr val="F0F5FE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/>
              <a:t>Agenda</a:t>
            </a:r>
            <a:endParaRPr lang="pt-BR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B9E6F86-9284-A84C-A0B0-4E4D1B19422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41157" y="1085422"/>
            <a:ext cx="7980781" cy="5052709"/>
          </a:xfrm>
          <a:prstGeom prst="rect">
            <a:avLst/>
          </a:prstGeom>
        </p:spPr>
        <p:txBody>
          <a:bodyPr lIns="914400" tIns="457200" rIns="457200" bIns="457200" anchor="ctr">
            <a:normAutofit/>
          </a:bodyPr>
          <a:lstStyle>
            <a:lvl1pPr marL="514350" indent="-514350">
              <a:spcBef>
                <a:spcPts val="2200"/>
              </a:spcBef>
              <a:buFont typeface="+mj-lt"/>
              <a:buAutoNum type="arabicPeriod"/>
              <a:defRPr sz="2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502920" indent="0">
              <a:buFont typeface="+mj-lt"/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Font typeface="+mj-lt"/>
              <a:buNone/>
              <a:defRPr sz="16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3716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828800" indent="0">
              <a:buNone/>
              <a:defRPr b="1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1"/>
            <a:r>
              <a:rPr lang="en-US" err="1"/>
              <a:t>Subseção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  <a:p>
            <a:pPr lvl="2"/>
            <a:r>
              <a:rPr lang="en-US" err="1"/>
              <a:t>Tópico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59116"/>
      </p:ext>
    </p:extLst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Branc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84460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CA5D0E80-DE93-4042-BEF6-A1AD0F7EE3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08312" y="1436861"/>
            <a:ext cx="3815734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1F307F0-DBF1-C04B-B68D-BEF5E6049D6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40AF430-EC9D-5149-8F38-24221E8F427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5119495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3CF2EEC4-CAC4-C94F-995B-EE334B9A9CA4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 Placeholder 21">
            <a:extLst>
              <a:ext uri="{FF2B5EF4-FFF2-40B4-BE49-F238E27FC236}">
                <a16:creationId xmlns:a16="http://schemas.microsoft.com/office/drawing/2014/main" id="{514617E3-89F9-274C-9CA6-F051CE8AAD2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83D50898-37D6-CE4B-86DD-FBE7C49FA19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pic>
        <p:nvPicPr>
          <p:cNvPr id="29" name="Picture 28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B18E4841-CC34-894E-A6B6-489136A326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DF5CD3C7-185A-E249-A1D9-A8CB002D7BCF}"/>
              </a:ext>
            </a:extLst>
          </p:cNvPr>
          <p:cNvSpPr/>
          <p:nvPr userDrawn="1"/>
        </p:nvSpPr>
        <p:spPr>
          <a:xfrm>
            <a:off x="9097618" y="1078263"/>
            <a:ext cx="3094382" cy="50598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B2A959D1-486B-0642-8AE5-EF36E96EF1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460476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3611224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E50540C-AD0A-AA46-A493-869AD7FFDD25}"/>
              </a:ext>
            </a:extLst>
          </p:cNvPr>
          <p:cNvSpPr/>
          <p:nvPr userDrawn="1"/>
        </p:nvSpPr>
        <p:spPr>
          <a:xfrm>
            <a:off x="6096000" y="1078263"/>
            <a:ext cx="2987124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6" name="Picture 5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EAEC9BB9-BAB9-E94C-8BB5-8E3C18DD2D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14022C6-869B-EA41-B3FF-C47B44CB5EA9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Picture Placeholder 2">
            <a:extLst>
              <a:ext uri="{FF2B5EF4-FFF2-40B4-BE49-F238E27FC236}">
                <a16:creationId xmlns:a16="http://schemas.microsoft.com/office/drawing/2014/main" id="{6C6B9779-E705-9245-BE75-AF4E546BC8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83125" y="1078262"/>
            <a:ext cx="3108876" cy="50598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  <a:endParaRPr lang="pt-BR" dirty="0"/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3ED90FA8-E745-3744-8DEC-EDDDF5EE2A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2204872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</a:t>
            </a:r>
          </a:p>
        </p:txBody>
      </p:sp>
      <p:sp>
        <p:nvSpPr>
          <p:cNvPr id="35" name="Text Placeholder 21">
            <a:extLst>
              <a:ext uri="{FF2B5EF4-FFF2-40B4-BE49-F238E27FC236}">
                <a16:creationId xmlns:a16="http://schemas.microsoft.com/office/drawing/2014/main" id="{0D1672A8-3DDC-434F-95DA-292CD0F60D4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</a:t>
            </a:r>
            <a:br>
              <a:rPr lang="en-US"/>
            </a:br>
            <a:r>
              <a:rPr lang="en-US"/>
              <a:t>da </a:t>
            </a:r>
            <a:r>
              <a:rPr lang="en-US" err="1"/>
              <a:t>seção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da </a:t>
            </a:r>
            <a:r>
              <a:rPr lang="en-US" err="1"/>
              <a:t>seção</a:t>
            </a:r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5065183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da Seção + Conteúdo 3">
    <p:bg>
      <p:bgPr>
        <a:solidFill>
          <a:srgbClr val="F0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6EE4F868-E776-B14F-B3CD-836AF4E93C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t="60673" r="26364"/>
          <a:stretch/>
        </p:blipFill>
        <p:spPr>
          <a:xfrm rot="815727">
            <a:off x="8499394" y="-489933"/>
            <a:ext cx="3942478" cy="2419195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255F48E8-6436-034B-8F64-7173A32A7D2B}"/>
              </a:ext>
            </a:extLst>
          </p:cNvPr>
          <p:cNvSpPr/>
          <p:nvPr userDrawn="1"/>
        </p:nvSpPr>
        <p:spPr>
          <a:xfrm>
            <a:off x="6095999" y="1078263"/>
            <a:ext cx="4991301" cy="5059868"/>
          </a:xfrm>
          <a:prstGeom prst="rect">
            <a:avLst/>
          </a:prstGeom>
          <a:solidFill>
            <a:srgbClr val="001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B5EFFD3-FA89-044B-A861-2C7D41E21ACF}"/>
              </a:ext>
            </a:extLst>
          </p:cNvPr>
          <p:cNvSpPr/>
          <p:nvPr userDrawn="1"/>
        </p:nvSpPr>
        <p:spPr>
          <a:xfrm>
            <a:off x="722092" y="1078263"/>
            <a:ext cx="5373907" cy="50598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1511A93A-B173-574C-9569-419311A0694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58859" y="1436861"/>
            <a:ext cx="1954554" cy="433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95F3CE25-B7AD-0642-AE34-2D3159FE9D8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773082" y="1436861"/>
            <a:ext cx="1954553" cy="432267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</a:p>
        </p:txBody>
      </p:sp>
      <p:sp>
        <p:nvSpPr>
          <p:cNvPr id="48" name="Text Placeholder 21">
            <a:extLst>
              <a:ext uri="{FF2B5EF4-FFF2-40B4-BE49-F238E27FC236}">
                <a16:creationId xmlns:a16="http://schemas.microsoft.com/office/drawing/2014/main" id="{776BA9ED-F8E9-1845-8BA4-05EEC88BAB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59819" y="1436861"/>
            <a:ext cx="4264228" cy="4307956"/>
          </a:xfrm>
          <a:prstGeom prst="rect">
            <a:avLst/>
          </a:prstGeom>
        </p:spPr>
        <p:txBody>
          <a:bodyPr lIns="0" tIns="0" rIns="0" bIns="91440"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60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 algn="l">
              <a:spcBef>
                <a:spcPts val="2300"/>
              </a:spcBef>
              <a:buNone/>
              <a:defRPr sz="1800" b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 err="1"/>
              <a:t>Título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 </a:t>
            </a:r>
            <a:r>
              <a:rPr lang="en-US" dirty="0" err="1"/>
              <a:t>seção</a:t>
            </a:r>
            <a:endParaRPr lang="en-US" dirty="0"/>
          </a:p>
          <a:p>
            <a:pPr lvl="1"/>
            <a:r>
              <a:rPr lang="en-US" dirty="0" err="1"/>
              <a:t>Subtítulo</a:t>
            </a:r>
            <a:r>
              <a:rPr lang="en-US" dirty="0"/>
              <a:t> da </a:t>
            </a:r>
            <a:r>
              <a:rPr lang="en-US" dirty="0" err="1"/>
              <a:t>seção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14156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em Branc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12AC18E-F0EA-B744-9E16-47302D425A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37361" y="-3146777"/>
            <a:ext cx="5135234" cy="4682066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46FB92F-57D5-AB45-9048-7B9CC446A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DEC2C49-06B1-054E-B03A-15CA4D81643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1572" y="314920"/>
            <a:ext cx="469618" cy="40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7196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CE17492E-930C-9043-8F7F-ADAA36397756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6C646359-1583-4E41-A7D4-65B60B9304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87" name="Text Placeholder 4">
            <a:extLst>
              <a:ext uri="{FF2B5EF4-FFF2-40B4-BE49-F238E27FC236}">
                <a16:creationId xmlns:a16="http://schemas.microsoft.com/office/drawing/2014/main" id="{3A10E2DE-4DE0-3540-85E2-91D11FF07F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88" name="Text Placeholder 4">
            <a:extLst>
              <a:ext uri="{FF2B5EF4-FFF2-40B4-BE49-F238E27FC236}">
                <a16:creationId xmlns:a16="http://schemas.microsoft.com/office/drawing/2014/main" id="{736EE758-47DD-114D-95AF-CE18277B94B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0C42F80-8E67-FE46-910E-22AA6C1C30F1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832099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A6971A50-D0CA-354B-A11D-48670AE1A4B9}"/>
              </a:ext>
            </a:extLst>
          </p:cNvPr>
          <p:cNvSpPr/>
          <p:nvPr userDrawn="1"/>
        </p:nvSpPr>
        <p:spPr>
          <a:xfrm>
            <a:off x="6096000" y="-1"/>
            <a:ext cx="6096000" cy="68579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  <a:endParaRPr lang="pt-BR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94D9B377-98FE-2C46-9AC4-623D00D2E7A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BE5D99C0-F7E8-E24E-9A32-44EA7EE386B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560F1BDF-47E9-0E4C-B4FB-97FFF44D9C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C9BB4A9-38F6-144A-BC4A-C5CAF9D4AFB6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1">
            <a:extLst>
              <a:ext uri="{FF2B5EF4-FFF2-40B4-BE49-F238E27FC236}">
                <a16:creationId xmlns:a16="http://schemas.microsoft.com/office/drawing/2014/main" id="{42D031F1-0287-4639-A1D0-07E643BB8083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73618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53932185-CDD1-7640-9B0D-2BB7A8BD621A}"/>
              </a:ext>
            </a:extLst>
          </p:cNvPr>
          <p:cNvSpPr/>
          <p:nvPr userDrawn="1"/>
        </p:nvSpPr>
        <p:spPr>
          <a:xfrm>
            <a:off x="6087008" y="0"/>
            <a:ext cx="6104992" cy="6464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2638C65B-A528-C04B-8022-CCDB2F0DD4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  <a:endParaRPr lang="pt-BR" dirty="0"/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5C94E7F6-2C47-8D4B-888A-D4727DF6E78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02907AD8-F796-B545-9D13-B7F2E72BE08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D61FF8A-86FC-BF48-933E-FCC2D61D968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836C5FE-C23D-2342-80DA-E2747245061A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1">
            <a:extLst>
              <a:ext uri="{FF2B5EF4-FFF2-40B4-BE49-F238E27FC236}">
                <a16:creationId xmlns:a16="http://schemas.microsoft.com/office/drawing/2014/main" id="{9BA8D4DF-0FDE-4905-A831-048BB16D697E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03058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14C82B8-3F86-B14F-ABAF-5769A31BDD23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4">
            <a:extLst>
              <a:ext uri="{FF2B5EF4-FFF2-40B4-BE49-F238E27FC236}">
                <a16:creationId xmlns:a16="http://schemas.microsoft.com/office/drawing/2014/main" id="{768E1E33-843D-6D43-9B78-A392AD92549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6981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75A72A54-6521-7948-869A-9B187424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2">
            <a:extLst>
              <a:ext uri="{FF2B5EF4-FFF2-40B4-BE49-F238E27FC236}">
                <a16:creationId xmlns:a16="http://schemas.microsoft.com/office/drawing/2014/main" id="{F766A65C-93A3-5C4B-B2D7-0BE40094A9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4481B79B-D275-094F-A74E-F79A2F01A7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4903824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</a:t>
            </a:r>
          </a:p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6880EEB2-2D17-F345-8614-FF47F8680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34BD5DD-D4EF-4946-86CB-AD4ADC80A13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046672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DF66EF7-97C1-4042-B0FB-83B720BFB0CA}"/>
              </a:ext>
            </a:extLst>
          </p:cNvPr>
          <p:cNvSpPr/>
          <p:nvPr userDrawn="1"/>
        </p:nvSpPr>
        <p:spPr>
          <a:xfrm>
            <a:off x="6087008" y="0"/>
            <a:ext cx="610499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 Placeholder 2">
            <a:extLst>
              <a:ext uri="{FF2B5EF4-FFF2-40B4-BE49-F238E27FC236}">
                <a16:creationId xmlns:a16="http://schemas.microsoft.com/office/drawing/2014/main" id="{30F91318-A067-7949-9AF0-BD1A70889B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8AD504B3-3E30-864B-8EFF-4CF985137F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F6837648-CEA7-6140-AA85-881A1E58FB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8307C86-2CE4-CC40-90AA-AF07DBF8B23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2C21F61E-F479-6D4C-B289-FABB082B9F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F84E7D9F-55F8-4B76-8866-AA3CBAA52125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29144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431CCABF-6054-004A-B3F6-06EA55489BBE}"/>
              </a:ext>
            </a:extLst>
          </p:cNvPr>
          <p:cNvSpPr/>
          <p:nvPr userDrawn="1"/>
        </p:nvSpPr>
        <p:spPr>
          <a:xfrm>
            <a:off x="6087008" y="-1"/>
            <a:ext cx="6104992" cy="6857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9E0BFA88-16E2-0B42-A641-FAB9F3C7AB9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5360A758-0D44-E643-B842-48AC34A10D5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ACE4E720-3CD0-5D4C-AF06-B778E2ABF5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26144BB-0A40-3B4B-843E-3AC4EFC9C147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025AF4C-BEF2-3A45-B462-E697CB4B44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5EC42123-DBF4-434F-963D-4FCFD593E74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104992" cy="325755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  <a:endParaRPr lang="pt-B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F312B4-C188-4326-AB7A-F3F83E1DD121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79159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Colunas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  <a:endParaRPr lang="pt-BR" dirty="0"/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0" name="Rectangle 11">
            <a:extLst>
              <a:ext uri="{FF2B5EF4-FFF2-40B4-BE49-F238E27FC236}">
                <a16:creationId xmlns:a16="http://schemas.microsoft.com/office/drawing/2014/main" id="{BECE4E38-4AFA-4C11-B3D8-617F59D6D309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32005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Colunas + Imagem 2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sp>
        <p:nvSpPr>
          <p:cNvPr id="36" name="Picture Placeholder 2">
            <a:extLst>
              <a:ext uri="{FF2B5EF4-FFF2-40B4-BE49-F238E27FC236}">
                <a16:creationId xmlns:a16="http://schemas.microsoft.com/office/drawing/2014/main" id="{6137350C-DF61-C54E-93D1-21785BA94B1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400" b="1">
                <a:solidFill>
                  <a:srgbClr val="54C4F4"/>
                </a:solidFill>
              </a:defRPr>
            </a:lvl1pPr>
          </a:lstStyle>
          <a:p>
            <a:r>
              <a:rPr lang="pt-BR"/>
              <a:t>INSIRA UMA IMAGEM</a:t>
            </a:r>
            <a:endParaRPr lang="pt-BR" dirty="0"/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C28C58DE-3590-4347-A8D2-FB9B2F6A1C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48ED2632-1195-FF4A-94C3-CB9E360305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slide</a:t>
            </a:r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58AA73C-2FD4-4645-B4DC-A245307F09D8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493BD35E-A91B-7245-8B45-5F558A697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F1AAFD6D-5E3A-5642-A774-B5F17F3D05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11" name="Rectangle 11">
            <a:extLst>
              <a:ext uri="{FF2B5EF4-FFF2-40B4-BE49-F238E27FC236}">
                <a16:creationId xmlns:a16="http://schemas.microsoft.com/office/drawing/2014/main" id="{783C06C1-3C2D-4415-BC61-9A8F59387B4A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56614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DFC7AD4-7835-F044-9316-B98B8D03F7CE}"/>
              </a:ext>
            </a:extLst>
          </p:cNvPr>
          <p:cNvCxnSpPr>
            <a:cxnSpLocks/>
          </p:cNvCxnSpPr>
          <p:nvPr userDrawn="1"/>
        </p:nvCxnSpPr>
        <p:spPr>
          <a:xfrm>
            <a:off x="822036" y="2832493"/>
            <a:ext cx="4903824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A311851-78A5-634E-961C-ECBFFE82AD08}"/>
              </a:ext>
            </a:extLst>
          </p:cNvPr>
          <p:cNvCxnSpPr>
            <a:cxnSpLocks/>
          </p:cNvCxnSpPr>
          <p:nvPr userDrawn="1"/>
        </p:nvCxnSpPr>
        <p:spPr>
          <a:xfrm>
            <a:off x="6442365" y="2832493"/>
            <a:ext cx="4908440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9278609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0" y="326457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5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2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6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0035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slideLayout" Target="../slideLayouts/slideLayout68.xml"/><Relationship Id="rId26" Type="http://schemas.openxmlformats.org/officeDocument/2006/relationships/theme" Target="../theme/theme3.xml"/><Relationship Id="rId3" Type="http://schemas.openxmlformats.org/officeDocument/2006/relationships/slideLayout" Target="../slideLayouts/slideLayout53.xml"/><Relationship Id="rId21" Type="http://schemas.openxmlformats.org/officeDocument/2006/relationships/slideLayout" Target="../slideLayouts/slideLayout71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slideLayout" Target="../slideLayouts/slideLayout67.xml"/><Relationship Id="rId25" Type="http://schemas.openxmlformats.org/officeDocument/2006/relationships/slideLayout" Target="../slideLayouts/slideLayout75.xml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20" Type="http://schemas.openxmlformats.org/officeDocument/2006/relationships/slideLayout" Target="../slideLayouts/slideLayout70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2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23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60.xml"/><Relationship Id="rId19" Type="http://schemas.openxmlformats.org/officeDocument/2006/relationships/slideLayout" Target="../slideLayouts/slideLayout69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Relationship Id="rId22" Type="http://schemas.openxmlformats.org/officeDocument/2006/relationships/slideLayout" Target="../slideLayouts/slideLayout72.xml"/><Relationship Id="rId27" Type="http://schemas.openxmlformats.org/officeDocument/2006/relationships/image" Target="../media/image1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8.xml"/><Relationship Id="rId18" Type="http://schemas.openxmlformats.org/officeDocument/2006/relationships/slideLayout" Target="../slideLayouts/slideLayout93.xml"/><Relationship Id="rId26" Type="http://schemas.openxmlformats.org/officeDocument/2006/relationships/theme" Target="../theme/theme4.xml"/><Relationship Id="rId3" Type="http://schemas.openxmlformats.org/officeDocument/2006/relationships/slideLayout" Target="../slideLayouts/slideLayout78.xml"/><Relationship Id="rId21" Type="http://schemas.openxmlformats.org/officeDocument/2006/relationships/slideLayout" Target="../slideLayouts/slideLayout96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17" Type="http://schemas.openxmlformats.org/officeDocument/2006/relationships/slideLayout" Target="../slideLayouts/slideLayout92.xml"/><Relationship Id="rId25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77.xml"/><Relationship Id="rId16" Type="http://schemas.openxmlformats.org/officeDocument/2006/relationships/slideLayout" Target="../slideLayouts/slideLayout91.xml"/><Relationship Id="rId20" Type="http://schemas.openxmlformats.org/officeDocument/2006/relationships/slideLayout" Target="../slideLayouts/slideLayout95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24" Type="http://schemas.openxmlformats.org/officeDocument/2006/relationships/slideLayout" Target="../slideLayouts/slideLayout99.xml"/><Relationship Id="rId5" Type="http://schemas.openxmlformats.org/officeDocument/2006/relationships/slideLayout" Target="../slideLayouts/slideLayout80.xml"/><Relationship Id="rId15" Type="http://schemas.openxmlformats.org/officeDocument/2006/relationships/slideLayout" Target="../slideLayouts/slideLayout90.xml"/><Relationship Id="rId23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85.xml"/><Relationship Id="rId19" Type="http://schemas.openxmlformats.org/officeDocument/2006/relationships/slideLayout" Target="../slideLayouts/slideLayout94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slideLayout" Target="../slideLayouts/slideLayout89.xml"/><Relationship Id="rId22" Type="http://schemas.openxmlformats.org/officeDocument/2006/relationships/slideLayout" Target="../slideLayouts/slideLayout97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4C2495-1D66-564C-9515-1F4472C4E5DC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-1760446" y="1"/>
            <a:ext cx="939352" cy="68579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5E3F6E-2378-B849-ABE5-877EE6E28819}"/>
              </a:ext>
            </a:extLst>
          </p:cNvPr>
          <p:cNvSpPr txBox="1"/>
          <p:nvPr userDrawn="1"/>
        </p:nvSpPr>
        <p:spPr>
          <a:xfrm>
            <a:off x="-1852640" y="-744943"/>
            <a:ext cx="117565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Paleta </a:t>
            </a:r>
          </a:p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cores</a:t>
            </a:r>
            <a:endParaRPr lang="pt-BR" sz="1400" b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D3746D-C183-544F-9504-5AE0CE1AA27C}"/>
              </a:ext>
            </a:extLst>
          </p:cNvPr>
          <p:cNvSpPr/>
          <p:nvPr userDrawn="1"/>
        </p:nvSpPr>
        <p:spPr>
          <a:xfrm>
            <a:off x="0" y="6488668"/>
            <a:ext cx="1219200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4A94FC-D1F3-634C-8E71-62BBB336C9D1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MSIPCMContentMarking" descr="{&quot;HashCode&quot;:-1064623683,&quot;Placement&quot;:&quot;Footer&quot;,&quot;Top&quot;:519.343,&quot;Left&quot;:362.011169,&quot;SlideWidth&quot;:960,&quot;SlideHeight&quot;:540}">
            <a:extLst>
              <a:ext uri="{FF2B5EF4-FFF2-40B4-BE49-F238E27FC236}">
                <a16:creationId xmlns:a16="http://schemas.microsoft.com/office/drawing/2014/main" id="{D7A2398C-1BBC-4067-90CA-5A1DF93CAD98}"/>
              </a:ext>
            </a:extLst>
          </p:cNvPr>
          <p:cNvSpPr txBox="1"/>
          <p:nvPr userDrawn="1"/>
        </p:nvSpPr>
        <p:spPr>
          <a:xfrm>
            <a:off x="4597542" y="6595656"/>
            <a:ext cx="299691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1000">
                <a:solidFill>
                  <a:srgbClr val="000000"/>
                </a:solidFill>
                <a:latin typeface="Calibri" panose="020F0502020204030204" pitchFamily="34" charset="0"/>
              </a:rPr>
              <a:t>INFORMAÇÃO INTERNA – INTERNAL INFORMATION</a:t>
            </a:r>
          </a:p>
        </p:txBody>
      </p:sp>
    </p:spTree>
    <p:extLst>
      <p:ext uri="{BB962C8B-B14F-4D97-AF65-F5344CB8AC3E}">
        <p14:creationId xmlns:p14="http://schemas.microsoft.com/office/powerpoint/2010/main" val="1101466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706" r:id="rId3"/>
    <p:sldLayoutId id="2147483708" r:id="rId4"/>
    <p:sldLayoutId id="2147483710" r:id="rId5"/>
    <p:sldLayoutId id="2147483712" r:id="rId6"/>
    <p:sldLayoutId id="2147483686" r:id="rId7"/>
    <p:sldLayoutId id="2147483696" r:id="rId8"/>
    <p:sldLayoutId id="2147483688" r:id="rId9"/>
    <p:sldLayoutId id="2147483682" r:id="rId10"/>
    <p:sldLayoutId id="2147483697" r:id="rId11"/>
    <p:sldLayoutId id="2147483698" r:id="rId12"/>
    <p:sldLayoutId id="2147483700" r:id="rId13"/>
    <p:sldLayoutId id="2147483701" r:id="rId14"/>
    <p:sldLayoutId id="2147483695" r:id="rId15"/>
    <p:sldLayoutId id="2147483694" r:id="rId16"/>
    <p:sldLayoutId id="2147483693" r:id="rId17"/>
    <p:sldLayoutId id="2147483692" r:id="rId18"/>
    <p:sldLayoutId id="2147483731" r:id="rId19"/>
    <p:sldLayoutId id="2147483691" r:id="rId20"/>
    <p:sldLayoutId id="2147483690" r:id="rId21"/>
    <p:sldLayoutId id="2147483689" r:id="rId22"/>
    <p:sldLayoutId id="2147483687" r:id="rId23"/>
    <p:sldLayoutId id="2147483678" r:id="rId24"/>
    <p:sldLayoutId id="2147483859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4C2495-1D66-564C-9515-1F4472C4E5DC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-1760446" y="1"/>
            <a:ext cx="939352" cy="68579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5E3F6E-2378-B849-ABE5-877EE6E28819}"/>
              </a:ext>
            </a:extLst>
          </p:cNvPr>
          <p:cNvSpPr txBox="1"/>
          <p:nvPr userDrawn="1"/>
        </p:nvSpPr>
        <p:spPr>
          <a:xfrm>
            <a:off x="-1852640" y="-744943"/>
            <a:ext cx="117565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Paleta </a:t>
            </a:r>
          </a:p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cores</a:t>
            </a:r>
            <a:endParaRPr lang="pt-BR" sz="1400" b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4A94FC-D1F3-634C-8E71-62BBB336C9D1}"/>
              </a:ext>
            </a:extLst>
          </p:cNvPr>
          <p:cNvSpPr/>
          <p:nvPr userDrawn="1"/>
        </p:nvSpPr>
        <p:spPr>
          <a:xfrm>
            <a:off x="11829139" y="6488668"/>
            <a:ext cx="365760" cy="369332"/>
          </a:xfrm>
          <a:prstGeom prst="rect">
            <a:avLst/>
          </a:prstGeom>
          <a:solidFill>
            <a:srgbClr val="54C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7752D14-7858-1D4E-9AB5-9382ECCB154B}" type="slidenum">
              <a:rPr lang="pt-BR" sz="110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‹nº›</a:t>
            </a:fld>
            <a:endParaRPr lang="pt-BR" sz="110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MSIPCMContentMarking" descr="{&quot;HashCode&quot;:-1064623683,&quot;Placement&quot;:&quot;Footer&quot;,&quot;Top&quot;:519.343,&quot;Left&quot;:362.011169,&quot;SlideWidth&quot;:960,&quot;SlideHeight&quot;:540}">
            <a:extLst>
              <a:ext uri="{FF2B5EF4-FFF2-40B4-BE49-F238E27FC236}">
                <a16:creationId xmlns:a16="http://schemas.microsoft.com/office/drawing/2014/main" id="{91F3679B-8E7A-4A1F-8685-F835FD25EDCD}"/>
              </a:ext>
            </a:extLst>
          </p:cNvPr>
          <p:cNvSpPr txBox="1"/>
          <p:nvPr userDrawn="1"/>
        </p:nvSpPr>
        <p:spPr>
          <a:xfrm>
            <a:off x="4597542" y="6595656"/>
            <a:ext cx="299691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pt-BR" sz="1000">
                <a:solidFill>
                  <a:srgbClr val="000000"/>
                </a:solidFill>
                <a:latin typeface="Calibri" panose="020F0502020204030204" pitchFamily="34" charset="0"/>
              </a:rPr>
              <a:t>INFORMAÇÃO INTERNA – INTERNAL INFORMATION</a:t>
            </a:r>
          </a:p>
        </p:txBody>
      </p:sp>
    </p:spTree>
    <p:extLst>
      <p:ext uri="{BB962C8B-B14F-4D97-AF65-F5344CB8AC3E}">
        <p14:creationId xmlns:p14="http://schemas.microsoft.com/office/powerpoint/2010/main" val="1159942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24" r:id="rId2"/>
    <p:sldLayoutId id="2147483720" r:id="rId3"/>
    <p:sldLayoutId id="2147483728" r:id="rId4"/>
    <p:sldLayoutId id="2147483722" r:id="rId5"/>
    <p:sldLayoutId id="2147483730" r:id="rId6"/>
    <p:sldLayoutId id="2147483732" r:id="rId7"/>
    <p:sldLayoutId id="2147483763" r:id="rId8"/>
    <p:sldLayoutId id="2147483775" r:id="rId9"/>
    <p:sldLayoutId id="2147483734" r:id="rId10"/>
    <p:sldLayoutId id="2147483736" r:id="rId11"/>
    <p:sldLayoutId id="2147483738" r:id="rId12"/>
    <p:sldLayoutId id="2147483740" r:id="rId13"/>
    <p:sldLayoutId id="2147483742" r:id="rId14"/>
    <p:sldLayoutId id="2147483744" r:id="rId15"/>
    <p:sldLayoutId id="2147483746" r:id="rId16"/>
    <p:sldLayoutId id="2147483748" r:id="rId17"/>
    <p:sldLayoutId id="2147483750" r:id="rId18"/>
    <p:sldLayoutId id="2147483752" r:id="rId19"/>
    <p:sldLayoutId id="2147483754" r:id="rId20"/>
    <p:sldLayoutId id="2147483756" r:id="rId21"/>
    <p:sldLayoutId id="2147483777" r:id="rId22"/>
    <p:sldLayoutId id="2147483758" r:id="rId23"/>
    <p:sldLayoutId id="2147483776" r:id="rId24"/>
    <p:sldLayoutId id="2147483762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4C2495-1D66-564C-9515-1F4472C4E5DC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-1760446" y="1"/>
            <a:ext cx="939352" cy="68579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5E3F6E-2378-B849-ABE5-877EE6E28819}"/>
              </a:ext>
            </a:extLst>
          </p:cNvPr>
          <p:cNvSpPr txBox="1"/>
          <p:nvPr userDrawn="1"/>
        </p:nvSpPr>
        <p:spPr>
          <a:xfrm>
            <a:off x="-1852640" y="-744943"/>
            <a:ext cx="117565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Paleta </a:t>
            </a:r>
          </a:p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cores</a:t>
            </a:r>
            <a:endParaRPr lang="pt-BR" sz="1400" b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052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  <p:sldLayoutId id="2147483798" r:id="rId18"/>
    <p:sldLayoutId id="2147483799" r:id="rId19"/>
    <p:sldLayoutId id="2147483800" r:id="rId20"/>
    <p:sldLayoutId id="2147483801" r:id="rId21"/>
    <p:sldLayoutId id="2147483802" r:id="rId22"/>
    <p:sldLayoutId id="2147483803" r:id="rId23"/>
    <p:sldLayoutId id="2147483804" r:id="rId24"/>
    <p:sldLayoutId id="2147483805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54C2495-1D66-564C-9515-1F4472C4E5DC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-1760446" y="1"/>
            <a:ext cx="939352" cy="68579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5E3F6E-2378-B849-ABE5-877EE6E28819}"/>
              </a:ext>
            </a:extLst>
          </p:cNvPr>
          <p:cNvSpPr txBox="1"/>
          <p:nvPr userDrawn="1"/>
        </p:nvSpPr>
        <p:spPr>
          <a:xfrm>
            <a:off x="-1852640" y="-744943"/>
            <a:ext cx="1175656" cy="64633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Paleta </a:t>
            </a:r>
            <a:endParaRPr lang="pt-BR" b="1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l"/>
            <a:r>
              <a:rPr lang="pt-BR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 cores</a:t>
            </a:r>
            <a:endParaRPr lang="pt-BR" sz="1400" b="0" dirty="0">
              <a:solidFill>
                <a:srgbClr val="0014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383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5" r:id="rId12"/>
    <p:sldLayoutId id="2147483846" r:id="rId13"/>
    <p:sldLayoutId id="2147483847" r:id="rId14"/>
    <p:sldLayoutId id="2147483848" r:id="rId15"/>
    <p:sldLayoutId id="2147483849" r:id="rId16"/>
    <p:sldLayoutId id="2147483850" r:id="rId17"/>
    <p:sldLayoutId id="2147483851" r:id="rId18"/>
    <p:sldLayoutId id="2147483852" r:id="rId19"/>
    <p:sldLayoutId id="2147483853" r:id="rId20"/>
    <p:sldLayoutId id="2147483854" r:id="rId21"/>
    <p:sldLayoutId id="2147483855" r:id="rId22"/>
    <p:sldLayoutId id="2147483856" r:id="rId23"/>
    <p:sldLayoutId id="2147483857" r:id="rId24"/>
    <p:sldLayoutId id="2147483858" r:id="rId2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1B43AF-69D9-1341-85AB-FB44DF06C93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91440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4800" b="1" i="0" u="none" strike="noStrike" kern="1200" cap="none" spc="0" normalizeH="0" baseline="0" noProof="0" dirty="0">
                <a:ln>
                  <a:noFill/>
                </a:ln>
                <a:solidFill>
                  <a:srgbClr val="00146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Nova Plataforma de Clearing B3 - Módulo de Risco</a:t>
            </a:r>
            <a:endParaRPr kumimoji="0" lang="en-BR" sz="4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19C7C8E-31C6-A747-B53E-9F7B35A6503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/>
              <a:t>Fevereiro de 2025</a:t>
            </a:r>
          </a:p>
          <a:p>
            <a:endParaRPr lang="en-BR" dirty="0"/>
          </a:p>
        </p:txBody>
      </p:sp>
    </p:spTree>
    <p:extLst>
      <p:ext uri="{BB962C8B-B14F-4D97-AF65-F5344CB8AC3E}">
        <p14:creationId xmlns:p14="http://schemas.microsoft.com/office/powerpoint/2010/main" val="3548886883"/>
      </p:ext>
    </p:extLst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ixaDeTexto 15">
            <a:extLst>
              <a:ext uri="{FF2B5EF4-FFF2-40B4-BE49-F238E27FC236}">
                <a16:creationId xmlns:a16="http://schemas.microsoft.com/office/drawing/2014/main" id="{7C85842F-EAB3-B0D3-2251-9A8565F60165}"/>
              </a:ext>
            </a:extLst>
          </p:cNvPr>
          <p:cNvSpPr txBox="1"/>
          <p:nvPr/>
        </p:nvSpPr>
        <p:spPr>
          <a:xfrm>
            <a:off x="997349" y="413460"/>
            <a:ext cx="3549370" cy="2616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Nova Plataforma de Clearing B3 - Módulo de Risco</a:t>
            </a:r>
          </a:p>
        </p:txBody>
      </p:sp>
      <p:sp>
        <p:nvSpPr>
          <p:cNvPr id="6" name="Espaço Reservado para Texto 5">
            <a:extLst>
              <a:ext uri="{FF2B5EF4-FFF2-40B4-BE49-F238E27FC236}">
                <a16:creationId xmlns:a16="http://schemas.microsoft.com/office/drawing/2014/main" id="{601FB74C-9F54-DF2E-0615-FEDE7EA9E22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4836" y="949201"/>
            <a:ext cx="4116181" cy="618836"/>
          </a:xfrm>
        </p:spPr>
        <p:txBody>
          <a:bodyPr/>
          <a:lstStyle/>
          <a:p>
            <a:r>
              <a:rPr lang="pt-BR" dirty="0"/>
              <a:t>Parceria B3 e NASDAQ</a:t>
            </a:r>
          </a:p>
        </p:txBody>
      </p:sp>
      <p:sp>
        <p:nvSpPr>
          <p:cNvPr id="96" name="Retângulo 95">
            <a:extLst>
              <a:ext uri="{FF2B5EF4-FFF2-40B4-BE49-F238E27FC236}">
                <a16:creationId xmlns:a16="http://schemas.microsoft.com/office/drawing/2014/main" id="{6EF86EBB-8D3A-0FAF-95C2-5AE4AAD2E8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5919099" y="41159"/>
            <a:ext cx="6166840" cy="6858000"/>
          </a:xfrm>
          <a:prstGeom prst="rect">
            <a:avLst/>
          </a:prstGeom>
          <a:solidFill>
            <a:srgbClr val="FFFFFF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91" name="Retângulo 90">
            <a:extLst>
              <a:ext uri="{FF2B5EF4-FFF2-40B4-BE49-F238E27FC236}">
                <a16:creationId xmlns:a16="http://schemas.microsoft.com/office/drawing/2014/main" id="{A36FD01F-26DF-8F1B-A10F-7794186D8B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900813" y="0"/>
            <a:ext cx="11426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1FC862FB-134A-A8A8-4F36-D9050D6CDF38}"/>
              </a:ext>
            </a:extLst>
          </p:cNvPr>
          <p:cNvSpPr txBox="1"/>
          <p:nvPr/>
        </p:nvSpPr>
        <p:spPr>
          <a:xfrm>
            <a:off x="6294277" y="2151849"/>
            <a:ext cx="26276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145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Plano de Implementação:</a:t>
            </a:r>
          </a:p>
        </p:txBody>
      </p:sp>
      <p:graphicFrame>
        <p:nvGraphicFramePr>
          <p:cNvPr id="14" name="Tabela 28" descr="Alta na receita de negociação e pós negociação de ações explicada por dois dias de negociação a mais do que o 3T23, dado os comportamentos estáveis de margem e volume.&#10;&#10;Efeito do aumento da participação de formadores de mercado e provedores de liquidez foi compensado por uma queda na participação de day trade e margem se manteve em linha.&#10;&#10;O giro de mercado fechou o trimestre em 128%, abaixo do registrado no 3T23 (134%) e no 2T24 (136%).">
            <a:extLst>
              <a:ext uri="{FF2B5EF4-FFF2-40B4-BE49-F238E27FC236}">
                <a16:creationId xmlns:a16="http://schemas.microsoft.com/office/drawing/2014/main" id="{458B8643-82F5-CAEC-570C-0326EDEEB0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847688"/>
              </p:ext>
            </p:extLst>
          </p:nvPr>
        </p:nvGraphicFramePr>
        <p:xfrm>
          <a:off x="6294276" y="2490403"/>
          <a:ext cx="5532887" cy="1712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32887">
                  <a:extLst>
                    <a:ext uri="{9D8B030D-6E8A-4147-A177-3AD203B41FA5}">
                      <a16:colId xmlns:a16="http://schemas.microsoft.com/office/drawing/2014/main" val="21941984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 entrega do </a:t>
                      </a:r>
                      <a:r>
                        <a:rPr lang="pt-BR" sz="14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NRTC</a:t>
                      </a: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será realizada em módulos.</a:t>
                      </a:r>
                      <a:endParaRPr lang="pt-BR" sz="14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91956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 módulo de Risco do </a:t>
                      </a:r>
                      <a:r>
                        <a:rPr lang="pt-BR" sz="14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NRTC</a:t>
                      </a: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será o primeiro a ser entregue e o único a ser impactado neste momento.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4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 plano de divulgação das datas de certificação obrigatória e go-live será disponibilizado em junho de 2025.</a:t>
                      </a:r>
                    </a:p>
                  </a:txBody>
                  <a:tcPr marL="108000" marR="108000"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8398628"/>
                  </a:ext>
                </a:extLst>
              </a:tr>
            </a:tbl>
          </a:graphicData>
        </a:graphic>
      </p:graphicFrame>
      <p:pic>
        <p:nvPicPr>
          <p:cNvPr id="15" name="Imagem 14">
            <a:extLst>
              <a:ext uri="{FF2B5EF4-FFF2-40B4-BE49-F238E27FC236}">
                <a16:creationId xmlns:a16="http://schemas.microsoft.com/office/drawing/2014/main" id="{F95BA43F-7B1A-3CDD-4876-FAC34919A9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54"/>
          <a:stretch/>
        </p:blipFill>
        <p:spPr>
          <a:xfrm>
            <a:off x="6294277" y="413460"/>
            <a:ext cx="5532887" cy="1392121"/>
          </a:xfrm>
          <a:prstGeom prst="rect">
            <a:avLst/>
          </a:prstGeom>
        </p:spPr>
      </p:pic>
      <p:graphicFrame>
        <p:nvGraphicFramePr>
          <p:cNvPr id="2" name="Tabela 28" descr="Alta na receita de negociação e pós negociação de ações explicada por dois dias de negociação a mais do que o 3T23, dado os comportamentos estáveis de margem e volume.&#10;&#10;Efeito do aumento da participação de formadores de mercado e provedores de liquidez foi compensado por uma queda na participação de day trade e margem se manteve em linha.&#10;&#10;O giro de mercado fechou o trimestre em 128%, abaixo do registrado no 3T23 (134%) e no 2T24 (136%).">
            <a:extLst>
              <a:ext uri="{FF2B5EF4-FFF2-40B4-BE49-F238E27FC236}">
                <a16:creationId xmlns:a16="http://schemas.microsoft.com/office/drawing/2014/main" id="{A2054121-4A63-1028-B2F0-040963EA49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634528"/>
              </p:ext>
            </p:extLst>
          </p:nvPr>
        </p:nvGraphicFramePr>
        <p:xfrm>
          <a:off x="208415" y="1568037"/>
          <a:ext cx="5532887" cy="29920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32887">
                  <a:extLst>
                    <a:ext uri="{9D8B030D-6E8A-4147-A177-3AD203B41FA5}">
                      <a16:colId xmlns:a16="http://schemas.microsoft.com/office/drawing/2014/main" val="2194198451"/>
                    </a:ext>
                  </a:extLst>
                </a:gridCol>
              </a:tblGrid>
              <a:tr h="2136001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Em julho de 2023 a B3 e a NASDAQ fecharam parceria para desenvolver uma nova plataforma de Clearing.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4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 desenvolvimento tem como objetivo criar um novo sistema mais escalável, ágil, seguro e flexível, chamado </a:t>
                      </a:r>
                      <a:r>
                        <a:rPr lang="en-US" sz="14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Nasdaq Real Time Clearing (NRTC) 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que </a:t>
                      </a: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substituirá 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sistema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atual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Real Time Clearing (RTC)</a:t>
                      </a:r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108000" marR="108000"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9195617"/>
                  </a:ext>
                </a:extLst>
              </a:tr>
              <a:tr h="803062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 parceria busca não só modernização tecnológica, mas também melhorar a experiência do cliente, o colocando no centro do desenvolvimento do sistema.</a:t>
                      </a:r>
                    </a:p>
                  </a:txBody>
                  <a:tcPr marL="108000" marR="108000"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83986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207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4A5700-A42B-BE4F-D923-9331B2B594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>
            <a:extLst>
              <a:ext uri="{FF2B5EF4-FFF2-40B4-BE49-F238E27FC236}">
                <a16:creationId xmlns:a16="http://schemas.microsoft.com/office/drawing/2014/main" id="{AC4B5B2D-207E-26FA-A689-25253CB5A4B2}"/>
              </a:ext>
            </a:extLst>
          </p:cNvPr>
          <p:cNvSpPr txBox="1"/>
          <p:nvPr/>
        </p:nvSpPr>
        <p:spPr>
          <a:xfrm>
            <a:off x="997349" y="413460"/>
            <a:ext cx="3549370" cy="261610"/>
          </a:xfrm>
          <a:prstGeom prst="rect">
            <a:avLst/>
          </a:prstGeom>
          <a:solidFill>
            <a:srgbClr val="50C3F5"/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0" lang="pt-BR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Nova Plataforma de Clearing B3 - Módulo de Risco</a:t>
            </a:r>
          </a:p>
        </p:txBody>
      </p:sp>
      <p:sp>
        <p:nvSpPr>
          <p:cNvPr id="6" name="Espaço Reservado para Texto 5">
            <a:extLst>
              <a:ext uri="{FF2B5EF4-FFF2-40B4-BE49-F238E27FC236}">
                <a16:creationId xmlns:a16="http://schemas.microsoft.com/office/drawing/2014/main" id="{CECEA552-631A-7202-D7E3-FE99045597A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4836" y="949201"/>
            <a:ext cx="4116181" cy="618836"/>
          </a:xfrm>
        </p:spPr>
        <p:txBody>
          <a:bodyPr/>
          <a:lstStyle/>
          <a:p>
            <a:r>
              <a:rPr lang="pt-BR" dirty="0">
                <a:solidFill>
                  <a:srgbClr val="50C3F5"/>
                </a:solidFill>
              </a:rPr>
              <a:t>Melhorias relevantes</a:t>
            </a:r>
          </a:p>
        </p:txBody>
      </p:sp>
      <p:sp>
        <p:nvSpPr>
          <p:cNvPr id="96" name="Retângulo 95">
            <a:extLst>
              <a:ext uri="{FF2B5EF4-FFF2-40B4-BE49-F238E27FC236}">
                <a16:creationId xmlns:a16="http://schemas.microsoft.com/office/drawing/2014/main" id="{7058E44D-2162-F7FE-EF0F-DAA7059EC4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5957945" y="0"/>
            <a:ext cx="6166840" cy="6858000"/>
          </a:xfrm>
          <a:prstGeom prst="rect">
            <a:avLst/>
          </a:prstGeom>
          <a:solidFill>
            <a:srgbClr val="FFFFFF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91" name="Retângulo 90">
            <a:extLst>
              <a:ext uri="{FF2B5EF4-FFF2-40B4-BE49-F238E27FC236}">
                <a16:creationId xmlns:a16="http://schemas.microsoft.com/office/drawing/2014/main" id="{F77922E3-B706-A6CD-08E3-CDA4BD11D5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900813" y="0"/>
            <a:ext cx="114265" cy="6858000"/>
          </a:xfrm>
          <a:prstGeom prst="rect">
            <a:avLst/>
          </a:prstGeom>
          <a:solidFill>
            <a:srgbClr val="50C3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66327AC9-7EAA-1D78-A37F-8FCA3A0D4C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0" t="48099" r="33354" b="27094"/>
          <a:stretch/>
        </p:blipFill>
        <p:spPr>
          <a:xfrm>
            <a:off x="6294274" y="413461"/>
            <a:ext cx="5532889" cy="1388978"/>
          </a:xfrm>
          <a:prstGeom prst="rect">
            <a:avLst/>
          </a:prstGeom>
        </p:spPr>
      </p:pic>
      <p:graphicFrame>
        <p:nvGraphicFramePr>
          <p:cNvPr id="18" name="Tabela 28" descr="Instrumentos de renda fixa&#10;Aumento de 15% na receita:&#10;&#10;1 - Aumento de 29% no estoque médio de instrumentos de captação bancária;&#10;2 - Crescimento na receita com distribuição de debêntures totalizando R$19,6 milhões;&#10;3 - Aumento de 17% na receita do Tesouro Direto.&#10;&#10;Derivativos e operações estruturadas&#10;Aumento de 8% na receita:&#10;Aumento das receitas com opções, termo e operações com swaps">
            <a:extLst>
              <a:ext uri="{FF2B5EF4-FFF2-40B4-BE49-F238E27FC236}">
                <a16:creationId xmlns:a16="http://schemas.microsoft.com/office/drawing/2014/main" id="{0C2DD509-3E45-3E01-0F22-AAF30D66FE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943702"/>
              </p:ext>
            </p:extLst>
          </p:nvPr>
        </p:nvGraphicFramePr>
        <p:xfrm>
          <a:off x="6294276" y="2582333"/>
          <a:ext cx="5706605" cy="1575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06605">
                  <a:extLst>
                    <a:ext uri="{9D8B030D-6E8A-4147-A177-3AD203B41FA5}">
                      <a16:colId xmlns:a16="http://schemas.microsoft.com/office/drawing/2014/main" val="21941984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 cálculo de risco </a:t>
                      </a:r>
                      <a:r>
                        <a:rPr lang="pt-BR" sz="14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segregado</a:t>
                      </a: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que desconsidera as contas </a:t>
                      </a:r>
                      <a:r>
                        <a:rPr lang="pt-BR" sz="1400" b="0" i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másteres</a:t>
                      </a: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 suas filhotes, será descontinuado.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4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Ressaltamos que o cálculo de risco </a:t>
                      </a:r>
                      <a:r>
                        <a:rPr lang="pt-BR" sz="14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consolidado </a:t>
                      </a: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permanecerá inalterado.</a:t>
                      </a:r>
                    </a:p>
                  </a:txBody>
                  <a:tcPr marL="108000" marR="108000"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91956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5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800838"/>
                  </a:ext>
                </a:extLst>
              </a:tr>
            </a:tbl>
          </a:graphicData>
        </a:graphic>
      </p:graphicFrame>
      <p:sp>
        <p:nvSpPr>
          <p:cNvPr id="10" name="CaixaDeTexto 9">
            <a:extLst>
              <a:ext uri="{FF2B5EF4-FFF2-40B4-BE49-F238E27FC236}">
                <a16:creationId xmlns:a16="http://schemas.microsoft.com/office/drawing/2014/main" id="{DF93DDB1-9061-16E1-8749-EBBF931C9492}"/>
              </a:ext>
            </a:extLst>
          </p:cNvPr>
          <p:cNvSpPr txBox="1"/>
          <p:nvPr/>
        </p:nvSpPr>
        <p:spPr>
          <a:xfrm>
            <a:off x="6294277" y="2151849"/>
            <a:ext cx="17668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145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Descontinuação:</a:t>
            </a:r>
          </a:p>
        </p:txBody>
      </p:sp>
      <p:graphicFrame>
        <p:nvGraphicFramePr>
          <p:cNvPr id="3" name="Tabela 28" descr="Instrumentos de renda fixa&#10;Aumento de 15% na receita:&#10;&#10;1 - Aumento de 29% no estoque médio de instrumentos de captação bancária;&#10;2 - Crescimento na receita com distribuição de debêntures totalizando R$19,6 milhões;&#10;3 - Aumento de 17% na receita do Tesouro Direto.&#10;&#10;Derivativos e operações estruturadas&#10;Aumento de 8% na receita:&#10;Aumento das receitas com opções, termo e operações com swaps">
            <a:extLst>
              <a:ext uri="{FF2B5EF4-FFF2-40B4-BE49-F238E27FC236}">
                <a16:creationId xmlns:a16="http://schemas.microsoft.com/office/drawing/2014/main" id="{1EF57E63-A68F-CE25-6643-C4AF595B84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83926"/>
              </p:ext>
            </p:extLst>
          </p:nvPr>
        </p:nvGraphicFramePr>
        <p:xfrm>
          <a:off x="251340" y="1625400"/>
          <a:ext cx="5706605" cy="2809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06605">
                  <a:extLst>
                    <a:ext uri="{9D8B030D-6E8A-4147-A177-3AD203B41FA5}">
                      <a16:colId xmlns:a16="http://schemas.microsoft.com/office/drawing/2014/main" val="21941984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400050" marR="0" lvl="2" indent="-40005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327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Diminuição no tempo do cálculo risco cíclico, que atualmente é realizado em torno de 18 minutos.</a:t>
                      </a:r>
                    </a:p>
                    <a:p>
                      <a:pPr marL="400050" marR="0" lvl="2" indent="-40005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327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Novas consultas de risco intradiário;</a:t>
                      </a:r>
                    </a:p>
                    <a:p>
                      <a:pPr marL="400050" marR="0" lvl="2" indent="-40005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327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Melhor usabilidade do simulador de risco;</a:t>
                      </a:r>
                    </a:p>
                    <a:p>
                      <a:pPr marL="400050" marR="0" lvl="2" indent="-40005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327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Melhor usabilidade do monitor de realocação de transferência de posição;</a:t>
                      </a:r>
                    </a:p>
                    <a:p>
                      <a:pPr marL="400050" marR="0" lvl="2" indent="-40005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3273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Implementação de melhorias reportadas e mapeados no atual sistema </a:t>
                      </a:r>
                      <a:r>
                        <a:rPr lang="pt-BR" sz="1400" b="1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(RTC)</a:t>
                      </a: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lvl="2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3273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pt-BR" sz="14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91956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5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18008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526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C39A2C-F8E5-9774-4FBE-DBD11436A1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>
            <a:extLst>
              <a:ext uri="{FF2B5EF4-FFF2-40B4-BE49-F238E27FC236}">
                <a16:creationId xmlns:a16="http://schemas.microsoft.com/office/drawing/2014/main" id="{687D89B7-64C5-BC40-D6C4-63FE42064BBB}"/>
              </a:ext>
            </a:extLst>
          </p:cNvPr>
          <p:cNvSpPr txBox="1"/>
          <p:nvPr/>
        </p:nvSpPr>
        <p:spPr>
          <a:xfrm>
            <a:off x="997349" y="413460"/>
            <a:ext cx="3565415" cy="261610"/>
          </a:xfrm>
          <a:prstGeom prst="rect">
            <a:avLst/>
          </a:prstGeom>
          <a:solidFill>
            <a:srgbClr val="5AA5FF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kumimoji="0" lang="pt-BR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Nova Plataforma de Clearing B3 - Módulo de Risco</a:t>
            </a:r>
          </a:p>
        </p:txBody>
      </p:sp>
      <p:sp>
        <p:nvSpPr>
          <p:cNvPr id="6" name="Espaço Reservado para Texto 5">
            <a:extLst>
              <a:ext uri="{FF2B5EF4-FFF2-40B4-BE49-F238E27FC236}">
                <a16:creationId xmlns:a16="http://schemas.microsoft.com/office/drawing/2014/main" id="{7FA8D36D-7B1D-0F94-7B5F-97C7E775B5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4836" y="949201"/>
            <a:ext cx="4518893" cy="618836"/>
          </a:xfrm>
        </p:spPr>
        <p:txBody>
          <a:bodyPr/>
          <a:lstStyle/>
          <a:p>
            <a:r>
              <a:rPr lang="pt-BR" dirty="0">
                <a:solidFill>
                  <a:srgbClr val="5AA5FF"/>
                </a:solidFill>
              </a:rPr>
              <a:t>Telas do RTC que serão migradas no módulo de risco:</a:t>
            </a:r>
          </a:p>
        </p:txBody>
      </p:sp>
      <p:sp>
        <p:nvSpPr>
          <p:cNvPr id="96" name="Retângulo 95">
            <a:extLst>
              <a:ext uri="{FF2B5EF4-FFF2-40B4-BE49-F238E27FC236}">
                <a16:creationId xmlns:a16="http://schemas.microsoft.com/office/drawing/2014/main" id="{8BE3547F-70B3-C2F1-61E6-81224FB4C1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6010971" y="0"/>
            <a:ext cx="6166840" cy="6858000"/>
          </a:xfrm>
          <a:prstGeom prst="rect">
            <a:avLst/>
          </a:prstGeom>
          <a:solidFill>
            <a:srgbClr val="FFFFFF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91" name="Retângulo 90">
            <a:extLst>
              <a:ext uri="{FF2B5EF4-FFF2-40B4-BE49-F238E27FC236}">
                <a16:creationId xmlns:a16="http://schemas.microsoft.com/office/drawing/2014/main" id="{70033978-400C-7CD4-FBBE-9E4630C855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900813" y="0"/>
            <a:ext cx="114265" cy="6858000"/>
          </a:xfrm>
          <a:prstGeom prst="rect">
            <a:avLst/>
          </a:prstGeom>
          <a:solidFill>
            <a:srgbClr val="5AA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6930703-A4E1-B511-424A-94FE07DB7C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827" b="49517"/>
          <a:stretch/>
        </p:blipFill>
        <p:spPr>
          <a:xfrm>
            <a:off x="6294276" y="413460"/>
            <a:ext cx="5532888" cy="1388978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A4489529-5DCB-0E12-A06F-063B17A1DF96}"/>
              </a:ext>
            </a:extLst>
          </p:cNvPr>
          <p:cNvSpPr txBox="1"/>
          <p:nvPr/>
        </p:nvSpPr>
        <p:spPr>
          <a:xfrm>
            <a:off x="6294277" y="2151849"/>
            <a:ext cx="2906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145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O que </a:t>
            </a:r>
            <a:r>
              <a:rPr kumimoji="0" lang="pt-BR" sz="1600" b="1" i="0" strike="noStrike" kern="1200" cap="none" spc="0" normalizeH="0" baseline="0" noProof="0" dirty="0">
                <a:ln>
                  <a:noFill/>
                </a:ln>
                <a:solidFill>
                  <a:srgbClr val="00145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não</a:t>
            </a: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srgbClr val="00145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 teremos impacto:</a:t>
            </a:r>
          </a:p>
        </p:txBody>
      </p:sp>
      <p:graphicFrame>
        <p:nvGraphicFramePr>
          <p:cNvPr id="13" name="Tabela 28" descr="Aumento de 12% explicado por um crescimento de 20% no número de veículos financiados. Em relação ao 2T24, a redução de 12% é explicada pelo término do programa Desenrola em mai/24&#10;&#10;O número de veículos vendidos aumentou 13%. O percentual de veículos financiados alcançou 34% dos veículos vendidos, um aumento de 2,1 p.p. na comparação com o 3T23.">
            <a:extLst>
              <a:ext uri="{FF2B5EF4-FFF2-40B4-BE49-F238E27FC236}">
                <a16:creationId xmlns:a16="http://schemas.microsoft.com/office/drawing/2014/main" id="{D5727FE8-BEF3-B069-EEA0-DD6ED366B1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663867"/>
              </p:ext>
            </p:extLst>
          </p:nvPr>
        </p:nvGraphicFramePr>
        <p:xfrm>
          <a:off x="6294277" y="2571827"/>
          <a:ext cx="5532887" cy="2565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32887">
                  <a:extLst>
                    <a:ext uri="{9D8B030D-6E8A-4147-A177-3AD203B41FA5}">
                      <a16:colId xmlns:a16="http://schemas.microsoft.com/office/drawing/2014/main" val="21941984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Mensageria e arquivos de risco intradiário: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BVBG.034; BVBG.032; BVBG.092; bvmf.085; bvmf.086; bvmf.102;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Arquivo de Margem Teórica Máxima: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BVBG.030;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Mensageria e arquivos de Simulação de Risco: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BVBG.035; BVBG.036; BVBG.100; BVBG.093; BVBG.101; BVBG.094;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bvmf.108; bvmf.109; bvmf.208; bvmf.209; bvmf.210; bvmf.211;</a:t>
                      </a:r>
                    </a:p>
                  </a:txBody>
                  <a:tcPr marL="108000" marR="108000"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91956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SINACOR e os arquivos de Garantias (NGA), como os BVBG.076, BVBG.078 e BVBG.080, também não serão impactados.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sz="1400" b="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108000" marT="108000" marB="108000"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8398628"/>
                  </a:ext>
                </a:extLst>
              </a:tr>
            </a:tbl>
          </a:graphicData>
        </a:graphic>
      </p:graphicFrame>
      <p:sp>
        <p:nvSpPr>
          <p:cNvPr id="2" name="CaixaDeTexto 1">
            <a:extLst>
              <a:ext uri="{FF2B5EF4-FFF2-40B4-BE49-F238E27FC236}">
                <a16:creationId xmlns:a16="http://schemas.microsoft.com/office/drawing/2014/main" id="{A41D3B90-92FF-EC48-F583-61ED70D5D0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733256" y="5719769"/>
            <a:ext cx="1900858" cy="174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00" b="0" i="0" u="none" strike="noStrike" kern="1200" cap="none" spc="0" normalizeH="0" baseline="3000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1                                                2</a:t>
            </a:r>
            <a:endParaRPr kumimoji="0" lang="pt-BR" sz="8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CF789B66-D8EA-60FF-74A2-61E0DB39FEE3}"/>
              </a:ext>
            </a:extLst>
          </p:cNvPr>
          <p:cNvSpPr txBox="1"/>
          <p:nvPr/>
        </p:nvSpPr>
        <p:spPr>
          <a:xfrm>
            <a:off x="310253" y="1859461"/>
            <a:ext cx="523991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800" b="0" i="0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Monitor de Risco Intradiário;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800" b="0" i="0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Monitor de Realocação e Transferência de Posição;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800" b="0" i="0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Simulador de Risco.</a:t>
            </a:r>
            <a:endParaRPr lang="pt-BR" sz="1800" b="1" i="0" kern="12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7FDE136-B02D-18AA-8364-90A8B872C200}"/>
              </a:ext>
            </a:extLst>
          </p:cNvPr>
          <p:cNvSpPr txBox="1"/>
          <p:nvPr/>
        </p:nvSpPr>
        <p:spPr>
          <a:xfrm>
            <a:off x="310252" y="3059668"/>
            <a:ext cx="52399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1800" b="1" i="0" kern="1200" dirty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As telas serão acessadas atrav</a:t>
            </a:r>
            <a:r>
              <a:rPr lang="pt-BR" b="1" dirty="0">
                <a:solidFill>
                  <a:srgbClr val="000000"/>
                </a:solidFill>
              </a:rPr>
              <a:t>és do sistema CVA.</a:t>
            </a:r>
            <a:endParaRPr lang="pt-BR" sz="1800" b="1" i="0" kern="12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048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6F61E9DD-7D82-484A-B713-02C4A0B791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6E3F0225-8CEB-4A49-A689-F2E46C0CEB7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33883" y="2136195"/>
            <a:ext cx="5218112" cy="2426581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91440" numCol="1" spcCol="0" rtlCol="0" fromWordArt="0" anchor="b" anchorCtr="0" forceAA="0" compatLnSpc="1">
            <a:prstTxWarp prst="textNoShape">
              <a:avLst/>
            </a:prstTxWarp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b="1" kern="1200">
                <a:solidFill>
                  <a:srgbClr val="0014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rgbClr val="54C4F4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146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TKS!</a:t>
            </a:r>
          </a:p>
        </p:txBody>
      </p:sp>
      <p:pic>
        <p:nvPicPr>
          <p:cNvPr id="13" name="Graphic 9" descr="Logo B3.">
            <a:extLst>
              <a:ext uri="{FF2B5EF4-FFF2-40B4-BE49-F238E27FC236}">
                <a16:creationId xmlns:a16="http://schemas.microsoft.com/office/drawing/2014/main" id="{C4DA02C5-E28D-416A-BC5B-53AA26D9E3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248898"/>
      </p:ext>
    </p:extLst>
  </p:cSld>
  <p:clrMapOvr>
    <a:masterClrMapping/>
  </p:clrMapOvr>
  <p:transition spd="slow">
    <p:fade thruBlk="1"/>
  </p:transition>
</p:sld>
</file>

<file path=ppt/theme/theme1.xml><?xml version="1.0" encoding="utf-8"?>
<a:theme xmlns:a="http://schemas.openxmlformats.org/drawingml/2006/main" name="Tema Escuro">
  <a:themeElements>
    <a:clrScheme name="Custom 3">
      <a:dk1>
        <a:srgbClr val="001360"/>
      </a:dk1>
      <a:lt1>
        <a:srgbClr val="FEFFFF"/>
      </a:lt1>
      <a:dk2>
        <a:srgbClr val="00145F"/>
      </a:dk2>
      <a:lt2>
        <a:srgbClr val="EFF4FD"/>
      </a:lt2>
      <a:accent1>
        <a:srgbClr val="54C3F3"/>
      </a:accent1>
      <a:accent2>
        <a:srgbClr val="F6A635"/>
      </a:accent2>
      <a:accent3>
        <a:srgbClr val="1C24AE"/>
      </a:accent3>
      <a:accent4>
        <a:srgbClr val="5AA5FE"/>
      </a:accent4>
      <a:accent5>
        <a:srgbClr val="4A4E55"/>
      </a:accent5>
      <a:accent6>
        <a:srgbClr val="92C1FD"/>
      </a:accent6>
      <a:hlink>
        <a:srgbClr val="F6A633"/>
      </a:hlink>
      <a:folHlink>
        <a:srgbClr val="58A5FD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Claro">
  <a:themeElements>
    <a:clrScheme name="B3">
      <a:dk1>
        <a:srgbClr val="4B5055"/>
      </a:dk1>
      <a:lt1>
        <a:sysClr val="window" lastClr="FFFFFF"/>
      </a:lt1>
      <a:dk2>
        <a:srgbClr val="4B5055"/>
      </a:dk2>
      <a:lt2>
        <a:srgbClr val="F0F5FF"/>
      </a:lt2>
      <a:accent1>
        <a:srgbClr val="00145F"/>
      </a:accent1>
      <a:accent2>
        <a:srgbClr val="50C3F5"/>
      </a:accent2>
      <a:accent3>
        <a:srgbClr val="F5AA1E"/>
      </a:accent3>
      <a:accent4>
        <a:srgbClr val="000000"/>
      </a:accent4>
      <a:accent5>
        <a:srgbClr val="000000"/>
      </a:accent5>
      <a:accent6>
        <a:srgbClr val="000000"/>
      </a:accent6>
      <a:hlink>
        <a:srgbClr val="0063DE"/>
      </a:hlink>
      <a:folHlink>
        <a:srgbClr val="0063DE"/>
      </a:folHlink>
    </a:clrScheme>
    <a:fontScheme name="B3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ema Claro">
  <a:themeElements>
    <a:clrScheme name="B3">
      <a:dk1>
        <a:srgbClr val="4B5055"/>
      </a:dk1>
      <a:lt1>
        <a:sysClr val="window" lastClr="FFFFFF"/>
      </a:lt1>
      <a:dk2>
        <a:srgbClr val="4B5055"/>
      </a:dk2>
      <a:lt2>
        <a:srgbClr val="F0F5FF"/>
      </a:lt2>
      <a:accent1>
        <a:srgbClr val="00145F"/>
      </a:accent1>
      <a:accent2>
        <a:srgbClr val="50C3F5"/>
      </a:accent2>
      <a:accent3>
        <a:srgbClr val="F5AA1E"/>
      </a:accent3>
      <a:accent4>
        <a:srgbClr val="000000"/>
      </a:accent4>
      <a:accent5>
        <a:srgbClr val="000000"/>
      </a:accent5>
      <a:accent6>
        <a:srgbClr val="000000"/>
      </a:accent6>
      <a:hlink>
        <a:srgbClr val="0063DE"/>
      </a:hlink>
      <a:folHlink>
        <a:srgbClr val="0063DE"/>
      </a:folHlink>
    </a:clrScheme>
    <a:fontScheme name="B3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Tema Claro">
  <a:themeElements>
    <a:clrScheme name="Personalizada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2060"/>
      </a:accent1>
      <a:accent2>
        <a:srgbClr val="C00000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3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c9c3bd-6192-425f-9654-549778ddb9ba" xsi:nil="true"/>
    <lcf76f155ced4ddcb4097134ff3c332f xmlns="1a59749d-a797-4274-98db-a5dae3fb1393">
      <Terms xmlns="http://schemas.microsoft.com/office/infopath/2007/PartnerControls"/>
    </lcf76f155ced4ddcb4097134ff3c332f>
    <Canal xmlns="1a59749d-a797-4274-98db-a5dae3fb1393" xsi:nil="true"/>
    <S_x00e9_rie xmlns="1a59749d-a797-4274-98db-a5dae3fb1393" xsi:nil="true"/>
    <Editoria xmlns="1a59749d-a797-4274-98db-a5dae3fb139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63F90F85FF69B49A162E10327501766" ma:contentTypeVersion="18" ma:contentTypeDescription="Crie um novo documento." ma:contentTypeScope="" ma:versionID="e29dcebcc53defa29095b7b76e82b20d">
  <xsd:schema xmlns:xsd="http://www.w3.org/2001/XMLSchema" xmlns:xs="http://www.w3.org/2001/XMLSchema" xmlns:p="http://schemas.microsoft.com/office/2006/metadata/properties" xmlns:ns2="1a59749d-a797-4274-98db-a5dae3fb1393" xmlns:ns3="7ec9c3bd-6192-425f-9654-549778ddb9ba" targetNamespace="http://schemas.microsoft.com/office/2006/metadata/properties" ma:root="true" ma:fieldsID="62765ee39f65ae1e7c080d79adef3ff1" ns2:_="" ns3:_="">
    <xsd:import namespace="1a59749d-a797-4274-98db-a5dae3fb1393"/>
    <xsd:import namespace="7ec9c3bd-6192-425f-9654-549778ddb9ba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Editoria" minOccurs="0"/>
                <xsd:element ref="ns2:S_x00e9_rie" minOccurs="0"/>
                <xsd:element ref="ns2:Canal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59749d-a797-4274-98db-a5dae3fb1393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Marcações de imagem" ma:readOnly="false" ma:fieldId="{5cf76f15-5ced-4ddc-b409-7134ff3c332f}" ma:taxonomyMulti="true" ma:sspId="d7986fcc-77ff-48cb-93bf-87f58f65fb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Editoria" ma:index="18" nillable="true" ma:displayName="Editoria" ma:format="Dropdown" ma:internalName="Editoria">
      <xsd:simpleType>
        <xsd:restriction base="dms:Choice">
          <xsd:enumeration value="SomosaB3"/>
          <xsd:enumeration value="SomosTimeB3"/>
          <xsd:enumeration value="SomosTecnologia"/>
          <xsd:enumeration value="SomosCentralidadedoCliente"/>
          <xsd:enumeration value="Não Reportar"/>
        </xsd:restriction>
      </xsd:simpleType>
    </xsd:element>
    <xsd:element name="S_x00e9_rie" ma:index="19" nillable="true" ma:displayName="Série" ma:format="Dropdown" ma:internalName="S_x00e9_rie">
      <xsd:simpleType>
        <xsd:restriction base="dms:Choice">
          <xsd:enumeration value="Arena B3"/>
          <xsd:enumeration value="Conexão Liderança"/>
          <xsd:enumeration value="Descomplicaê"/>
          <xsd:enumeration value="Lado B"/>
          <xsd:enumeration value="Time Tech Apresenta"/>
          <xsd:enumeration value="Videocast #SuaExperiênciaB3"/>
        </xsd:restriction>
      </xsd:simpleType>
    </xsd:element>
    <xsd:element name="Canal" ma:index="20" nillable="true" ma:displayName="Canal" ma:format="Dropdown" ma:internalName="Canal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Comunica"/>
                        <xsd:enumeration value="Home - Intra"/>
                        <xsd:enumeration value="Notícia"/>
                        <xsd:enumeration value="Post - Intra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c9c3bd-6192-425f-9654-549778ddb9ba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1ea47891-9c04-4d6b-8462-929836f8b1a2}" ma:internalName="TaxCatchAll" ma:showField="CatchAllData" ma:web="7ec9c3bd-6192-425f-9654-549778ddb9b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EBD6D2-DF22-4849-8BF6-1E6589D15AC2}">
  <ds:schemaRefs>
    <ds:schemaRef ds:uri="http://schemas.microsoft.com/office/2006/metadata/properties"/>
    <ds:schemaRef ds:uri="http://schemas.microsoft.com/office/infopath/2007/PartnerControls"/>
    <ds:schemaRef ds:uri="7ec9c3bd-6192-425f-9654-549778ddb9ba"/>
    <ds:schemaRef ds:uri="1a59749d-a797-4274-98db-a5dae3fb1393"/>
  </ds:schemaRefs>
</ds:datastoreItem>
</file>

<file path=customXml/itemProps2.xml><?xml version="1.0" encoding="utf-8"?>
<ds:datastoreItem xmlns:ds="http://schemas.openxmlformats.org/officeDocument/2006/customXml" ds:itemID="{C0039292-4454-41F1-8A8C-BE952DBAF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6D1DB7-6BB0-4566-AE21-5AA17AAD35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59749d-a797-4274-98db-a5dae3fb1393"/>
    <ds:schemaRef ds:uri="7ec9c3bd-6192-425f-9654-549778ddb9b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20734</TotalTime>
  <Words>436</Words>
  <Application>Microsoft Office PowerPoint</Application>
  <PresentationFormat>Widescreen</PresentationFormat>
  <Paragraphs>43</Paragraphs>
  <Slides>5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4</vt:i4>
      </vt:variant>
      <vt:variant>
        <vt:lpstr>Títulos de slides</vt:lpstr>
      </vt:variant>
      <vt:variant>
        <vt:i4>5</vt:i4>
      </vt:variant>
    </vt:vector>
  </HeadingPairs>
  <TitlesOfParts>
    <vt:vector size="13" baseType="lpstr">
      <vt:lpstr>Arial</vt:lpstr>
      <vt:lpstr>Calibri</vt:lpstr>
      <vt:lpstr>Segoe UI</vt:lpstr>
      <vt:lpstr>Wingdings</vt:lpstr>
      <vt:lpstr>Tema Escuro</vt:lpstr>
      <vt:lpstr>Tema Claro</vt:lpstr>
      <vt:lpstr>1_Tema Claro</vt:lpstr>
      <vt:lpstr>2_Tema Claro</vt:lpstr>
      <vt:lpstr>Nova Plataforma de Clearing B3 - Módulo de Risco</vt:lpstr>
      <vt:lpstr>Apresentação do PowerPoint</vt:lpstr>
      <vt:lpstr>Apresentação do PowerPoint</vt:lpstr>
      <vt:lpstr>Apresentação do PowerPoint</vt:lpstr>
      <vt:lpstr>TKS!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Bevilacqua, Victoria (SPL-FUB)</dc:creator>
  <cp:lastModifiedBy>Henrique De Oliveira Alvares Ruas</cp:lastModifiedBy>
  <cp:revision>119</cp:revision>
  <dcterms:created xsi:type="dcterms:W3CDTF">2021-09-20T13:35:31Z</dcterms:created>
  <dcterms:modified xsi:type="dcterms:W3CDTF">2025-02-12T22:31:29Z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0x010100963F90F85FF69B49A162E10327501766</vt:lpwstr>
  </property>
  <property fmtid="{D5CDD505-2E9C-101B-9397-08002B2CF9AE}" pid="3" name="MSIP_Label_4aeda764-ac5d-4c78-8b24-fe1405747852_Enabled">
    <vt:lpwstr>true</vt:lpwstr>
  </property>
  <property fmtid="{D5CDD505-2E9C-101B-9397-08002B2CF9AE}" pid="4" name="MSIP_Label_4aeda764-ac5d-4c78-8b24-fe1405747852_SetDate">
    <vt:lpwstr>2023-04-04T14:00:52Z</vt:lpwstr>
  </property>
  <property fmtid="{D5CDD505-2E9C-101B-9397-08002B2CF9AE}" pid="5" name="MSIP_Label_4aeda764-ac5d-4c78-8b24-fe1405747852_Method">
    <vt:lpwstr>Standard</vt:lpwstr>
  </property>
  <property fmtid="{D5CDD505-2E9C-101B-9397-08002B2CF9AE}" pid="6" name="MSIP_Label_4aeda764-ac5d-4c78-8b24-fe1405747852_Name">
    <vt:lpwstr>4aeda764-ac5d-4c78-8b24-fe1405747852</vt:lpwstr>
  </property>
  <property fmtid="{D5CDD505-2E9C-101B-9397-08002B2CF9AE}" pid="7" name="MSIP_Label_4aeda764-ac5d-4c78-8b24-fe1405747852_SiteId">
    <vt:lpwstr>f9cfd8cb-c4a5-4677-b65d-3150dda310c9</vt:lpwstr>
  </property>
  <property fmtid="{D5CDD505-2E9C-101B-9397-08002B2CF9AE}" pid="8" name="MSIP_Label_4aeda764-ac5d-4c78-8b24-fe1405747852_ActionId">
    <vt:lpwstr>8f3d74ae-0ed3-4d2a-819a-f1e7dc104fd4</vt:lpwstr>
  </property>
  <property fmtid="{D5CDD505-2E9C-101B-9397-08002B2CF9AE}" pid="9" name="MSIP_Label_4aeda764-ac5d-4c78-8b24-fe1405747852_ContentBits">
    <vt:lpwstr>2</vt:lpwstr>
  </property>
  <property fmtid="{D5CDD505-2E9C-101B-9397-08002B2CF9AE}" pid="10" name="MediaServiceImageTags">
    <vt:lpwstr/>
  </property>
</Properties>
</file>